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5" r:id="rId2"/>
    <p:sldId id="266" r:id="rId3"/>
    <p:sldId id="257" r:id="rId4"/>
    <p:sldId id="267" r:id="rId5"/>
    <p:sldId id="259" r:id="rId6"/>
    <p:sldId id="258" r:id="rId7"/>
    <p:sldId id="260" r:id="rId8"/>
    <p:sldId id="261" r:id="rId9"/>
    <p:sldId id="263" r:id="rId10"/>
    <p:sldId id="268" r:id="rId11"/>
    <p:sldId id="262" r:id="rId12"/>
    <p:sldId id="269" r:id="rId13"/>
    <p:sldId id="26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2E10"/>
    <a:srgbClr val="415928"/>
    <a:srgbClr val="FFFFFF"/>
    <a:srgbClr val="92BB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769B60-B426-46F3-B312-641EA9D62CE9}" v="113" dt="2024-12-06T17:16:14.273"/>
    <p1510:client id="{FDE0171F-C0C3-4E92-A8D6-43E683283747}" v="667" dt="2024-12-06T17:01:03.6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19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ra Hooper" userId="c7592c86-89d2-4053-bb21-f4f4479d71c8" providerId="ADAL" clId="{FDE0171F-C0C3-4E92-A8D6-43E683283747}"/>
    <pc:docChg chg="undo redo custSel addSld delSld modSld sldOrd modMainMaster">
      <pc:chgData name="Laura Hooper" userId="c7592c86-89d2-4053-bb21-f4f4479d71c8" providerId="ADAL" clId="{FDE0171F-C0C3-4E92-A8D6-43E683283747}" dt="2024-12-06T17:01:33.906" v="6490" actId="14100"/>
      <pc:docMkLst>
        <pc:docMk/>
      </pc:docMkLst>
      <pc:sldChg chg="addSp delSp modSp new del mod modClrScheme chgLayout">
        <pc:chgData name="Laura Hooper" userId="c7592c86-89d2-4053-bb21-f4f4479d71c8" providerId="ADAL" clId="{FDE0171F-C0C3-4E92-A8D6-43E683283747}" dt="2024-11-29T16:27:06.755" v="249" actId="47"/>
        <pc:sldMkLst>
          <pc:docMk/>
          <pc:sldMk cId="2066244462" sldId="256"/>
        </pc:sldMkLst>
        <pc:spChg chg="del">
          <ac:chgData name="Laura Hooper" userId="c7592c86-89d2-4053-bb21-f4f4479d71c8" providerId="ADAL" clId="{FDE0171F-C0C3-4E92-A8D6-43E683283747}" dt="2024-11-29T16:12:08.592" v="1" actId="700"/>
          <ac:spMkLst>
            <pc:docMk/>
            <pc:sldMk cId="2066244462" sldId="256"/>
            <ac:spMk id="2" creationId="{EC420B6F-D3E2-D835-5D9E-23D4B3D5B282}"/>
          </ac:spMkLst>
        </pc:spChg>
        <pc:spChg chg="del">
          <ac:chgData name="Laura Hooper" userId="c7592c86-89d2-4053-bb21-f4f4479d71c8" providerId="ADAL" clId="{FDE0171F-C0C3-4E92-A8D6-43E683283747}" dt="2024-11-29T16:12:08.592" v="1" actId="700"/>
          <ac:spMkLst>
            <pc:docMk/>
            <pc:sldMk cId="2066244462" sldId="256"/>
            <ac:spMk id="3" creationId="{E152B7B9-CBB9-C91B-9E42-4200771EDC31}"/>
          </ac:spMkLst>
        </pc:spChg>
        <pc:spChg chg="add mod">
          <ac:chgData name="Laura Hooper" userId="c7592c86-89d2-4053-bb21-f4f4479d71c8" providerId="ADAL" clId="{FDE0171F-C0C3-4E92-A8D6-43E683283747}" dt="2024-11-29T16:15:49.207" v="101" actId="1035"/>
          <ac:spMkLst>
            <pc:docMk/>
            <pc:sldMk cId="2066244462" sldId="256"/>
            <ac:spMk id="10" creationId="{20190116-5AD1-A941-9C40-95A00A84E919}"/>
          </ac:spMkLst>
        </pc:spChg>
        <pc:spChg chg="add mod">
          <ac:chgData name="Laura Hooper" userId="c7592c86-89d2-4053-bb21-f4f4479d71c8" providerId="ADAL" clId="{FDE0171F-C0C3-4E92-A8D6-43E683283747}" dt="2024-11-29T16:19:34.485" v="120" actId="207"/>
          <ac:spMkLst>
            <pc:docMk/>
            <pc:sldMk cId="2066244462" sldId="256"/>
            <ac:spMk id="11" creationId="{F411E9E4-39E0-76F7-2460-4746793F273D}"/>
          </ac:spMkLst>
        </pc:spChg>
        <pc:spChg chg="add mod">
          <ac:chgData name="Laura Hooper" userId="c7592c86-89d2-4053-bb21-f4f4479d71c8" providerId="ADAL" clId="{FDE0171F-C0C3-4E92-A8D6-43E683283747}" dt="2024-11-29T16:23:28.576" v="147" actId="1076"/>
          <ac:spMkLst>
            <pc:docMk/>
            <pc:sldMk cId="2066244462" sldId="256"/>
            <ac:spMk id="12" creationId="{19912556-DE19-9763-37B4-239D31289D93}"/>
          </ac:spMkLst>
        </pc:spChg>
        <pc:spChg chg="add mod">
          <ac:chgData name="Laura Hooper" userId="c7592c86-89d2-4053-bb21-f4f4479d71c8" providerId="ADAL" clId="{FDE0171F-C0C3-4E92-A8D6-43E683283747}" dt="2024-11-29T16:22:13.609" v="142" actId="2085"/>
          <ac:spMkLst>
            <pc:docMk/>
            <pc:sldMk cId="2066244462" sldId="256"/>
            <ac:spMk id="13" creationId="{D8300D53-8801-EB19-9320-B5B0152DD410}"/>
          </ac:spMkLst>
        </pc:spChg>
        <pc:spChg chg="add mod">
          <ac:chgData name="Laura Hooper" userId="c7592c86-89d2-4053-bb21-f4f4479d71c8" providerId="ADAL" clId="{FDE0171F-C0C3-4E92-A8D6-43E683283747}" dt="2024-11-29T16:24:37.179" v="160" actId="20577"/>
          <ac:spMkLst>
            <pc:docMk/>
            <pc:sldMk cId="2066244462" sldId="256"/>
            <ac:spMk id="14" creationId="{88C222DE-BB3F-BD97-9E25-53F6B6DB0418}"/>
          </ac:spMkLst>
        </pc:spChg>
        <pc:spChg chg="add mod">
          <ac:chgData name="Laura Hooper" userId="c7592c86-89d2-4053-bb21-f4f4479d71c8" providerId="ADAL" clId="{FDE0171F-C0C3-4E92-A8D6-43E683283747}" dt="2024-11-29T16:25:14.785" v="166" actId="1076"/>
          <ac:spMkLst>
            <pc:docMk/>
            <pc:sldMk cId="2066244462" sldId="256"/>
            <ac:spMk id="15" creationId="{F300B2AB-7A92-6696-6C17-E8FDACB4286C}"/>
          </ac:spMkLst>
        </pc:spChg>
        <pc:spChg chg="add mod">
          <ac:chgData name="Laura Hooper" userId="c7592c86-89d2-4053-bb21-f4f4479d71c8" providerId="ADAL" clId="{FDE0171F-C0C3-4E92-A8D6-43E683283747}" dt="2024-11-29T16:25:20.469" v="179" actId="1036"/>
          <ac:spMkLst>
            <pc:docMk/>
            <pc:sldMk cId="2066244462" sldId="256"/>
            <ac:spMk id="16" creationId="{D60E70AD-5BBD-4BCE-7E8F-D51EBF40177A}"/>
          </ac:spMkLst>
        </pc:spChg>
        <pc:spChg chg="add mod">
          <ac:chgData name="Laura Hooper" userId="c7592c86-89d2-4053-bb21-f4f4479d71c8" providerId="ADAL" clId="{FDE0171F-C0C3-4E92-A8D6-43E683283747}" dt="2024-11-29T16:25:20.469" v="179" actId="1036"/>
          <ac:spMkLst>
            <pc:docMk/>
            <pc:sldMk cId="2066244462" sldId="256"/>
            <ac:spMk id="17" creationId="{8DB75CCF-994E-8573-6CC7-1844404AECFF}"/>
          </ac:spMkLst>
        </pc:spChg>
        <pc:spChg chg="add del">
          <ac:chgData name="Laura Hooper" userId="c7592c86-89d2-4053-bb21-f4f4479d71c8" providerId="ADAL" clId="{FDE0171F-C0C3-4E92-A8D6-43E683283747}" dt="2024-11-29T16:26:02.432" v="181" actId="22"/>
          <ac:spMkLst>
            <pc:docMk/>
            <pc:sldMk cId="2066244462" sldId="256"/>
            <ac:spMk id="19" creationId="{A25CF251-89E2-F206-29D5-7CD1170F18B5}"/>
          </ac:spMkLst>
        </pc:spChg>
        <pc:picChg chg="add mod">
          <ac:chgData name="Laura Hooper" userId="c7592c86-89d2-4053-bb21-f4f4479d71c8" providerId="ADAL" clId="{FDE0171F-C0C3-4E92-A8D6-43E683283747}" dt="2024-11-29T16:13:25.380" v="19" actId="12789"/>
          <ac:picMkLst>
            <pc:docMk/>
            <pc:sldMk cId="2066244462" sldId="256"/>
            <ac:picMk id="5" creationId="{DA4638C4-BE6E-6729-4339-FED1CF94DE13}"/>
          </ac:picMkLst>
        </pc:picChg>
        <pc:picChg chg="add mod">
          <ac:chgData name="Laura Hooper" userId="c7592c86-89d2-4053-bb21-f4f4479d71c8" providerId="ADAL" clId="{FDE0171F-C0C3-4E92-A8D6-43E683283747}" dt="2024-11-29T16:13:15.580" v="16" actId="1076"/>
          <ac:picMkLst>
            <pc:docMk/>
            <pc:sldMk cId="2066244462" sldId="256"/>
            <ac:picMk id="7" creationId="{5D62D60A-7E20-1145-E43E-261F1E722F58}"/>
          </ac:picMkLst>
        </pc:picChg>
        <pc:picChg chg="add mod">
          <ac:chgData name="Laura Hooper" userId="c7592c86-89d2-4053-bb21-f4f4479d71c8" providerId="ADAL" clId="{FDE0171F-C0C3-4E92-A8D6-43E683283747}" dt="2024-11-29T16:13:05.977" v="14" actId="1076"/>
          <ac:picMkLst>
            <pc:docMk/>
            <pc:sldMk cId="2066244462" sldId="256"/>
            <ac:picMk id="9" creationId="{25A58FED-0228-C2C5-C5F3-F99FF4D1A5CF}"/>
          </ac:picMkLst>
        </pc:picChg>
      </pc:sldChg>
      <pc:sldChg chg="addSp delSp modSp add mod delAnim modAnim chgLayout">
        <pc:chgData name="Laura Hooper" userId="c7592c86-89d2-4053-bb21-f4f4479d71c8" providerId="ADAL" clId="{FDE0171F-C0C3-4E92-A8D6-43E683283747}" dt="2024-12-06T16:56:24.439" v="6213" actId="1036"/>
        <pc:sldMkLst>
          <pc:docMk/>
          <pc:sldMk cId="93222873" sldId="257"/>
        </pc:sldMkLst>
        <pc:spChg chg="add del mod">
          <ac:chgData name="Laura Hooper" userId="c7592c86-89d2-4053-bb21-f4f4479d71c8" providerId="ADAL" clId="{FDE0171F-C0C3-4E92-A8D6-43E683283747}" dt="2024-11-29T16:28:37.651" v="264" actId="478"/>
          <ac:spMkLst>
            <pc:docMk/>
            <pc:sldMk cId="93222873" sldId="257"/>
            <ac:spMk id="2" creationId="{212BA85B-14D6-209B-C6FC-C300347C0EF3}"/>
          </ac:spMkLst>
        </pc:spChg>
        <pc:spChg chg="add mod">
          <ac:chgData name="Laura Hooper" userId="c7592c86-89d2-4053-bb21-f4f4479d71c8" providerId="ADAL" clId="{FDE0171F-C0C3-4E92-A8D6-43E683283747}" dt="2024-12-06T12:17:27.757" v="5746" actId="164"/>
          <ac:spMkLst>
            <pc:docMk/>
            <pc:sldMk cId="93222873" sldId="257"/>
            <ac:spMk id="2" creationId="{66289A77-73EB-FADF-2EEA-37BB90E58B7F}"/>
          </ac:spMkLst>
        </pc:spChg>
        <pc:spChg chg="add del mod">
          <ac:chgData name="Laura Hooper" userId="c7592c86-89d2-4053-bb21-f4f4479d71c8" providerId="ADAL" clId="{FDE0171F-C0C3-4E92-A8D6-43E683283747}" dt="2024-11-29T17:48:01.336" v="2160" actId="478"/>
          <ac:spMkLst>
            <pc:docMk/>
            <pc:sldMk cId="93222873" sldId="257"/>
            <ac:spMk id="3" creationId="{306CF56B-189B-D952-D205-08C85B341ED1}"/>
          </ac:spMkLst>
        </pc:spChg>
        <pc:spChg chg="add mod">
          <ac:chgData name="Laura Hooper" userId="c7592c86-89d2-4053-bb21-f4f4479d71c8" providerId="ADAL" clId="{FDE0171F-C0C3-4E92-A8D6-43E683283747}" dt="2024-12-06T12:17:27.757" v="5746" actId="164"/>
          <ac:spMkLst>
            <pc:docMk/>
            <pc:sldMk cId="93222873" sldId="257"/>
            <ac:spMk id="3" creationId="{4BA86E76-0D3A-ED14-3454-58366FB81E9C}"/>
          </ac:spMkLst>
        </pc:spChg>
        <pc:spChg chg="add del mod">
          <ac:chgData name="Laura Hooper" userId="c7592c86-89d2-4053-bb21-f4f4479d71c8" providerId="ADAL" clId="{FDE0171F-C0C3-4E92-A8D6-43E683283747}" dt="2024-12-06T09:43:20.887" v="5112" actId="478"/>
          <ac:spMkLst>
            <pc:docMk/>
            <pc:sldMk cId="93222873" sldId="257"/>
            <ac:spMk id="4" creationId="{88122EF1-01EE-7207-F3D0-503DBC1D8B19}"/>
          </ac:spMkLst>
        </pc:spChg>
        <pc:spChg chg="add del mod">
          <ac:chgData name="Laura Hooper" userId="c7592c86-89d2-4053-bb21-f4f4479d71c8" providerId="ADAL" clId="{FDE0171F-C0C3-4E92-A8D6-43E683283747}" dt="2024-11-29T17:48:01.336" v="2160" actId="478"/>
          <ac:spMkLst>
            <pc:docMk/>
            <pc:sldMk cId="93222873" sldId="257"/>
            <ac:spMk id="4" creationId="{B0C900D8-A3A2-3EF4-4A86-4EDCFB87EE2C}"/>
          </ac:spMkLst>
        </pc:spChg>
        <pc:spChg chg="add mod">
          <ac:chgData name="Laura Hooper" userId="c7592c86-89d2-4053-bb21-f4f4479d71c8" providerId="ADAL" clId="{FDE0171F-C0C3-4E92-A8D6-43E683283747}" dt="2024-12-06T16:56:21.807" v="6211" actId="1036"/>
          <ac:spMkLst>
            <pc:docMk/>
            <pc:sldMk cId="93222873" sldId="257"/>
            <ac:spMk id="4" creationId="{EFF15D5F-7B0D-3A11-9D91-5AAA962F84A3}"/>
          </ac:spMkLst>
        </pc:spChg>
        <pc:spChg chg="add mod">
          <ac:chgData name="Laura Hooper" userId="c7592c86-89d2-4053-bb21-f4f4479d71c8" providerId="ADAL" clId="{FDE0171F-C0C3-4E92-A8D6-43E683283747}" dt="2024-12-06T16:50:56.419" v="5963" actId="1036"/>
          <ac:spMkLst>
            <pc:docMk/>
            <pc:sldMk cId="93222873" sldId="257"/>
            <ac:spMk id="5" creationId="{647403B7-72CB-5049-F37C-B00E283CAA60}"/>
          </ac:spMkLst>
        </pc:spChg>
        <pc:spChg chg="add del mod">
          <ac:chgData name="Laura Hooper" userId="c7592c86-89d2-4053-bb21-f4f4479d71c8" providerId="ADAL" clId="{FDE0171F-C0C3-4E92-A8D6-43E683283747}" dt="2024-12-06T09:43:27.603" v="5113" actId="478"/>
          <ac:spMkLst>
            <pc:docMk/>
            <pc:sldMk cId="93222873" sldId="257"/>
            <ac:spMk id="5" creationId="{DF71CD30-8555-5894-4591-7E82788EE6D5}"/>
          </ac:spMkLst>
        </pc:spChg>
        <pc:spChg chg="add del mod">
          <ac:chgData name="Laura Hooper" userId="c7592c86-89d2-4053-bb21-f4f4479d71c8" providerId="ADAL" clId="{FDE0171F-C0C3-4E92-A8D6-43E683283747}" dt="2024-12-06T09:43:20.887" v="5112" actId="478"/>
          <ac:spMkLst>
            <pc:docMk/>
            <pc:sldMk cId="93222873" sldId="257"/>
            <ac:spMk id="6" creationId="{5A59EA79-E943-945E-0618-A1E9BE1187CF}"/>
          </ac:spMkLst>
        </pc:spChg>
        <pc:spChg chg="add del mod">
          <ac:chgData name="Laura Hooper" userId="c7592c86-89d2-4053-bb21-f4f4479d71c8" providerId="ADAL" clId="{FDE0171F-C0C3-4E92-A8D6-43E683283747}" dt="2024-11-29T17:48:01.336" v="2160" actId="478"/>
          <ac:spMkLst>
            <pc:docMk/>
            <pc:sldMk cId="93222873" sldId="257"/>
            <ac:spMk id="6" creationId="{87D838A7-37ED-81FC-1850-0F39199B3150}"/>
          </ac:spMkLst>
        </pc:spChg>
        <pc:spChg chg="add mod">
          <ac:chgData name="Laura Hooper" userId="c7592c86-89d2-4053-bb21-f4f4479d71c8" providerId="ADAL" clId="{FDE0171F-C0C3-4E92-A8D6-43E683283747}" dt="2024-12-06T16:50:24.287" v="5928" actId="1036"/>
          <ac:spMkLst>
            <pc:docMk/>
            <pc:sldMk cId="93222873" sldId="257"/>
            <ac:spMk id="6" creationId="{CD70545B-ACAC-DD6F-BA23-60929333F780}"/>
          </ac:spMkLst>
        </pc:spChg>
        <pc:spChg chg="add del mod">
          <ac:chgData name="Laura Hooper" userId="c7592c86-89d2-4053-bb21-f4f4479d71c8" providerId="ADAL" clId="{FDE0171F-C0C3-4E92-A8D6-43E683283747}" dt="2024-12-06T09:43:27.603" v="5113" actId="478"/>
          <ac:spMkLst>
            <pc:docMk/>
            <pc:sldMk cId="93222873" sldId="257"/>
            <ac:spMk id="7" creationId="{2B9CE272-5FA6-2F92-C2F8-CFD33A731E15}"/>
          </ac:spMkLst>
        </pc:spChg>
        <pc:spChg chg="add mod">
          <ac:chgData name="Laura Hooper" userId="c7592c86-89d2-4053-bb21-f4f4479d71c8" providerId="ADAL" clId="{FDE0171F-C0C3-4E92-A8D6-43E683283747}" dt="2024-12-06T16:50:33.255" v="5935" actId="1036"/>
          <ac:spMkLst>
            <pc:docMk/>
            <pc:sldMk cId="93222873" sldId="257"/>
            <ac:spMk id="7" creationId="{D1324749-4AC0-FAA1-5679-8FC1CB8491D3}"/>
          </ac:spMkLst>
        </pc:spChg>
        <pc:spChg chg="add mod">
          <ac:chgData name="Laura Hooper" userId="c7592c86-89d2-4053-bb21-f4f4479d71c8" providerId="ADAL" clId="{FDE0171F-C0C3-4E92-A8D6-43E683283747}" dt="2024-12-06T16:56:21.807" v="6211" actId="1036"/>
          <ac:spMkLst>
            <pc:docMk/>
            <pc:sldMk cId="93222873" sldId="257"/>
            <ac:spMk id="8" creationId="{6FCDCA20-36BD-AC6A-172E-6427B854C4AA}"/>
          </ac:spMkLst>
        </pc:spChg>
        <pc:spChg chg="add mod">
          <ac:chgData name="Laura Hooper" userId="c7592c86-89d2-4053-bb21-f4f4479d71c8" providerId="ADAL" clId="{FDE0171F-C0C3-4E92-A8D6-43E683283747}" dt="2024-12-06T16:56:24.439" v="6213" actId="1036"/>
          <ac:spMkLst>
            <pc:docMk/>
            <pc:sldMk cId="93222873" sldId="257"/>
            <ac:spMk id="9" creationId="{518D86FC-758B-5B32-DC1B-EAC854D7D3DA}"/>
          </ac:spMkLst>
        </pc:spChg>
        <pc:spChg chg="del">
          <ac:chgData name="Laura Hooper" userId="c7592c86-89d2-4053-bb21-f4f4479d71c8" providerId="ADAL" clId="{FDE0171F-C0C3-4E92-A8D6-43E683283747}" dt="2024-11-29T16:46:38.935" v="704" actId="478"/>
          <ac:spMkLst>
            <pc:docMk/>
            <pc:sldMk cId="93222873" sldId="257"/>
            <ac:spMk id="10" creationId="{20190116-5AD1-A941-9C40-95A00A84E919}"/>
          </ac:spMkLst>
        </pc:spChg>
        <pc:spChg chg="del mod">
          <ac:chgData name="Laura Hooper" userId="c7592c86-89d2-4053-bb21-f4f4479d71c8" providerId="ADAL" clId="{FDE0171F-C0C3-4E92-A8D6-43E683283747}" dt="2024-11-29T16:49:58.703" v="757" actId="478"/>
          <ac:spMkLst>
            <pc:docMk/>
            <pc:sldMk cId="93222873" sldId="257"/>
            <ac:spMk id="11" creationId="{F411E9E4-39E0-76F7-2460-4746793F273D}"/>
          </ac:spMkLst>
        </pc:spChg>
        <pc:spChg chg="mod">
          <ac:chgData name="Laura Hooper" userId="c7592c86-89d2-4053-bb21-f4f4479d71c8" providerId="ADAL" clId="{FDE0171F-C0C3-4E92-A8D6-43E683283747}" dt="2024-12-06T12:17:17.884" v="5741" actId="164"/>
          <ac:spMkLst>
            <pc:docMk/>
            <pc:sldMk cId="93222873" sldId="257"/>
            <ac:spMk id="12" creationId="{19912556-DE19-9763-37B4-239D31289D93}"/>
          </ac:spMkLst>
        </pc:spChg>
        <pc:spChg chg="mod">
          <ac:chgData name="Laura Hooper" userId="c7592c86-89d2-4053-bb21-f4f4479d71c8" providerId="ADAL" clId="{FDE0171F-C0C3-4E92-A8D6-43E683283747}" dt="2024-12-06T12:17:17.884" v="5741" actId="164"/>
          <ac:spMkLst>
            <pc:docMk/>
            <pc:sldMk cId="93222873" sldId="257"/>
            <ac:spMk id="13" creationId="{D8300D53-8801-EB19-9320-B5B0152DD410}"/>
          </ac:spMkLst>
        </pc:spChg>
        <pc:spChg chg="mod">
          <ac:chgData name="Laura Hooper" userId="c7592c86-89d2-4053-bb21-f4f4479d71c8" providerId="ADAL" clId="{FDE0171F-C0C3-4E92-A8D6-43E683283747}" dt="2024-12-06T12:17:19.586" v="5742" actId="164"/>
          <ac:spMkLst>
            <pc:docMk/>
            <pc:sldMk cId="93222873" sldId="257"/>
            <ac:spMk id="14" creationId="{88C222DE-BB3F-BD97-9E25-53F6B6DB0418}"/>
          </ac:spMkLst>
        </pc:spChg>
        <pc:spChg chg="mod">
          <ac:chgData name="Laura Hooper" userId="c7592c86-89d2-4053-bb21-f4f4479d71c8" providerId="ADAL" clId="{FDE0171F-C0C3-4E92-A8D6-43E683283747}" dt="2024-12-06T12:17:19.586" v="5742" actId="164"/>
          <ac:spMkLst>
            <pc:docMk/>
            <pc:sldMk cId="93222873" sldId="257"/>
            <ac:spMk id="15" creationId="{F300B2AB-7A92-6696-6C17-E8FDACB4286C}"/>
          </ac:spMkLst>
        </pc:spChg>
        <pc:spChg chg="mod">
          <ac:chgData name="Laura Hooper" userId="c7592c86-89d2-4053-bb21-f4f4479d71c8" providerId="ADAL" clId="{FDE0171F-C0C3-4E92-A8D6-43E683283747}" dt="2024-12-06T12:17:21.358" v="5743" actId="164"/>
          <ac:spMkLst>
            <pc:docMk/>
            <pc:sldMk cId="93222873" sldId="257"/>
            <ac:spMk id="16" creationId="{D60E70AD-5BBD-4BCE-7E8F-D51EBF40177A}"/>
          </ac:spMkLst>
        </pc:spChg>
        <pc:spChg chg="mod">
          <ac:chgData name="Laura Hooper" userId="c7592c86-89d2-4053-bb21-f4f4479d71c8" providerId="ADAL" clId="{FDE0171F-C0C3-4E92-A8D6-43E683283747}" dt="2024-12-06T12:17:21.358" v="5743" actId="164"/>
          <ac:spMkLst>
            <pc:docMk/>
            <pc:sldMk cId="93222873" sldId="257"/>
            <ac:spMk id="17" creationId="{8DB75CCF-994E-8573-6CC7-1844404AECFF}"/>
          </ac:spMkLst>
        </pc:spChg>
        <pc:spChg chg="add del mod">
          <ac:chgData name="Laura Hooper" userId="c7592c86-89d2-4053-bb21-f4f4479d71c8" providerId="ADAL" clId="{FDE0171F-C0C3-4E92-A8D6-43E683283747}" dt="2024-12-06T09:43:27.603" v="5113" actId="478"/>
          <ac:spMkLst>
            <pc:docMk/>
            <pc:sldMk cId="93222873" sldId="257"/>
            <ac:spMk id="18" creationId="{A70E4EE5-D0D5-70F1-17D7-E0982B36211E}"/>
          </ac:spMkLst>
        </pc:spChg>
        <pc:spChg chg="add del mod">
          <ac:chgData name="Laura Hooper" userId="c7592c86-89d2-4053-bb21-f4f4479d71c8" providerId="ADAL" clId="{FDE0171F-C0C3-4E92-A8D6-43E683283747}" dt="2024-12-06T09:43:27.603" v="5113" actId="478"/>
          <ac:spMkLst>
            <pc:docMk/>
            <pc:sldMk cId="93222873" sldId="257"/>
            <ac:spMk id="19" creationId="{55BEABA8-2977-67F4-6480-3F8944F4DDA2}"/>
          </ac:spMkLst>
        </pc:spChg>
        <pc:spChg chg="add mod">
          <ac:chgData name="Laura Hooper" userId="c7592c86-89d2-4053-bb21-f4f4479d71c8" providerId="ADAL" clId="{FDE0171F-C0C3-4E92-A8D6-43E683283747}" dt="2024-12-06T12:17:23.941" v="5744" actId="164"/>
          <ac:spMkLst>
            <pc:docMk/>
            <pc:sldMk cId="93222873" sldId="257"/>
            <ac:spMk id="20" creationId="{DBE79A92-08CB-67F9-8D16-2448CF187A80}"/>
          </ac:spMkLst>
        </pc:spChg>
        <pc:spChg chg="add mod">
          <ac:chgData name="Laura Hooper" userId="c7592c86-89d2-4053-bb21-f4f4479d71c8" providerId="ADAL" clId="{FDE0171F-C0C3-4E92-A8D6-43E683283747}" dt="2024-12-06T12:17:23.941" v="5744" actId="164"/>
          <ac:spMkLst>
            <pc:docMk/>
            <pc:sldMk cId="93222873" sldId="257"/>
            <ac:spMk id="21" creationId="{B71F9B29-05D7-6D25-1719-75D180C525BE}"/>
          </ac:spMkLst>
        </pc:spChg>
        <pc:spChg chg="add del mod">
          <ac:chgData name="Laura Hooper" userId="c7592c86-89d2-4053-bb21-f4f4479d71c8" providerId="ADAL" clId="{FDE0171F-C0C3-4E92-A8D6-43E683283747}" dt="2024-11-29T17:48:01.336" v="2160" actId="478"/>
          <ac:spMkLst>
            <pc:docMk/>
            <pc:sldMk cId="93222873" sldId="257"/>
            <ac:spMk id="22" creationId="{2109702E-F734-47CD-1EF4-EA8D0E1AC886}"/>
          </ac:spMkLst>
        </pc:spChg>
        <pc:spChg chg="add mod">
          <ac:chgData name="Laura Hooper" userId="c7592c86-89d2-4053-bb21-f4f4479d71c8" providerId="ADAL" clId="{FDE0171F-C0C3-4E92-A8D6-43E683283747}" dt="2024-12-06T12:18:14.820" v="5769" actId="164"/>
          <ac:spMkLst>
            <pc:docMk/>
            <pc:sldMk cId="93222873" sldId="257"/>
            <ac:spMk id="23" creationId="{5559BF60-F964-BCE5-53FC-01BDEE6A84BB}"/>
          </ac:spMkLst>
        </pc:spChg>
        <pc:spChg chg="add del mod">
          <ac:chgData name="Laura Hooper" userId="c7592c86-89d2-4053-bb21-f4f4479d71c8" providerId="ADAL" clId="{FDE0171F-C0C3-4E92-A8D6-43E683283747}" dt="2024-11-29T16:38:13.690" v="539" actId="478"/>
          <ac:spMkLst>
            <pc:docMk/>
            <pc:sldMk cId="93222873" sldId="257"/>
            <ac:spMk id="23" creationId="{EA51D924-9805-1FE4-0121-616189228C79}"/>
          </ac:spMkLst>
        </pc:spChg>
        <pc:spChg chg="add mod">
          <ac:chgData name="Laura Hooper" userId="c7592c86-89d2-4053-bb21-f4f4479d71c8" providerId="ADAL" clId="{FDE0171F-C0C3-4E92-A8D6-43E683283747}" dt="2024-12-06T12:18:14.820" v="5769" actId="164"/>
          <ac:spMkLst>
            <pc:docMk/>
            <pc:sldMk cId="93222873" sldId="257"/>
            <ac:spMk id="24" creationId="{8DF245C4-6B89-0E69-EE65-13F22CB6E666}"/>
          </ac:spMkLst>
        </pc:spChg>
        <pc:spChg chg="add mod">
          <ac:chgData name="Laura Hooper" userId="c7592c86-89d2-4053-bb21-f4f4479d71c8" providerId="ADAL" clId="{FDE0171F-C0C3-4E92-A8D6-43E683283747}" dt="2024-11-29T16:38:00.390" v="533" actId="571"/>
          <ac:spMkLst>
            <pc:docMk/>
            <pc:sldMk cId="93222873" sldId="257"/>
            <ac:spMk id="24" creationId="{FE51FEEF-6C87-D70C-525C-C622B327A267}"/>
          </ac:spMkLst>
        </pc:spChg>
        <pc:spChg chg="add mod">
          <ac:chgData name="Laura Hooper" userId="c7592c86-89d2-4053-bb21-f4f4479d71c8" providerId="ADAL" clId="{FDE0171F-C0C3-4E92-A8D6-43E683283747}" dt="2024-12-06T12:17:25.745" v="5745" actId="164"/>
          <ac:spMkLst>
            <pc:docMk/>
            <pc:sldMk cId="93222873" sldId="257"/>
            <ac:spMk id="25" creationId="{DBB875B3-1F9E-0EF4-55FC-319496CE7564}"/>
          </ac:spMkLst>
        </pc:spChg>
        <pc:spChg chg="add mod">
          <ac:chgData name="Laura Hooper" userId="c7592c86-89d2-4053-bb21-f4f4479d71c8" providerId="ADAL" clId="{FDE0171F-C0C3-4E92-A8D6-43E683283747}" dt="2024-12-06T12:17:25.745" v="5745" actId="164"/>
          <ac:spMkLst>
            <pc:docMk/>
            <pc:sldMk cId="93222873" sldId="257"/>
            <ac:spMk id="26" creationId="{D4D04B17-4556-5EBE-B701-33A404AF0C8A}"/>
          </ac:spMkLst>
        </pc:spChg>
        <pc:spChg chg="add del mod">
          <ac:chgData name="Laura Hooper" userId="c7592c86-89d2-4053-bb21-f4f4479d71c8" providerId="ADAL" clId="{FDE0171F-C0C3-4E92-A8D6-43E683283747}" dt="2024-11-29T17:48:01.336" v="2160" actId="478"/>
          <ac:spMkLst>
            <pc:docMk/>
            <pc:sldMk cId="93222873" sldId="257"/>
            <ac:spMk id="27" creationId="{0D02D0B5-A117-66FA-FD30-5216C0900104}"/>
          </ac:spMkLst>
        </pc:spChg>
        <pc:spChg chg="add del mod">
          <ac:chgData name="Laura Hooper" userId="c7592c86-89d2-4053-bb21-f4f4479d71c8" providerId="ADAL" clId="{FDE0171F-C0C3-4E92-A8D6-43E683283747}" dt="2024-12-06T09:43:27.603" v="5113" actId="478"/>
          <ac:spMkLst>
            <pc:docMk/>
            <pc:sldMk cId="93222873" sldId="257"/>
            <ac:spMk id="28" creationId="{0BD1C98B-2134-3DDF-7E7D-C6CF6E61E225}"/>
          </ac:spMkLst>
        </pc:spChg>
        <pc:spChg chg="add mod">
          <ac:chgData name="Laura Hooper" userId="c7592c86-89d2-4053-bb21-f4f4479d71c8" providerId="ADAL" clId="{FDE0171F-C0C3-4E92-A8D6-43E683283747}" dt="2024-11-29T16:55:46.774" v="951" actId="1036"/>
          <ac:spMkLst>
            <pc:docMk/>
            <pc:sldMk cId="93222873" sldId="257"/>
            <ac:spMk id="29" creationId="{9D4DB0E1-B5CC-0437-4326-0BD1B532377D}"/>
          </ac:spMkLst>
        </pc:spChg>
        <pc:spChg chg="add del mod">
          <ac:chgData name="Laura Hooper" userId="c7592c86-89d2-4053-bb21-f4f4479d71c8" providerId="ADAL" clId="{FDE0171F-C0C3-4E92-A8D6-43E683283747}" dt="2024-12-06T09:43:20.887" v="5112" actId="478"/>
          <ac:spMkLst>
            <pc:docMk/>
            <pc:sldMk cId="93222873" sldId="257"/>
            <ac:spMk id="30" creationId="{23F0B1D5-B373-46B4-0D95-ED2227012111}"/>
          </ac:spMkLst>
        </pc:spChg>
        <pc:spChg chg="add del mod">
          <ac:chgData name="Laura Hooper" userId="c7592c86-89d2-4053-bb21-f4f4479d71c8" providerId="ADAL" clId="{FDE0171F-C0C3-4E92-A8D6-43E683283747}" dt="2024-12-06T09:43:20.887" v="5112" actId="478"/>
          <ac:spMkLst>
            <pc:docMk/>
            <pc:sldMk cId="93222873" sldId="257"/>
            <ac:spMk id="31" creationId="{33C02CEA-8EF9-99E5-54CA-C2A09FE149AC}"/>
          </ac:spMkLst>
        </pc:spChg>
        <pc:spChg chg="add del mod">
          <ac:chgData name="Laura Hooper" userId="c7592c86-89d2-4053-bb21-f4f4479d71c8" providerId="ADAL" clId="{FDE0171F-C0C3-4E92-A8D6-43E683283747}" dt="2024-12-06T09:43:20.887" v="5112" actId="478"/>
          <ac:spMkLst>
            <pc:docMk/>
            <pc:sldMk cId="93222873" sldId="257"/>
            <ac:spMk id="32" creationId="{855CA26F-2E45-657B-3864-1871B573B6BE}"/>
          </ac:spMkLst>
        </pc:spChg>
        <pc:spChg chg="add del mod">
          <ac:chgData name="Laura Hooper" userId="c7592c86-89d2-4053-bb21-f4f4479d71c8" providerId="ADAL" clId="{FDE0171F-C0C3-4E92-A8D6-43E683283747}" dt="2024-12-06T09:43:20.887" v="5112" actId="478"/>
          <ac:spMkLst>
            <pc:docMk/>
            <pc:sldMk cId="93222873" sldId="257"/>
            <ac:spMk id="33" creationId="{513D94FE-7886-F1DB-0B26-2DE5A3612651}"/>
          </ac:spMkLst>
        </pc:spChg>
        <pc:spChg chg="add del mod">
          <ac:chgData name="Laura Hooper" userId="c7592c86-89d2-4053-bb21-f4f4479d71c8" providerId="ADAL" clId="{FDE0171F-C0C3-4E92-A8D6-43E683283747}" dt="2024-12-06T09:43:20.887" v="5112" actId="478"/>
          <ac:spMkLst>
            <pc:docMk/>
            <pc:sldMk cId="93222873" sldId="257"/>
            <ac:spMk id="34" creationId="{27349CE0-B479-A78E-91AF-D2E7A35CDF23}"/>
          </ac:spMkLst>
        </pc:spChg>
        <pc:grpChg chg="add mod">
          <ac:chgData name="Laura Hooper" userId="c7592c86-89d2-4053-bb21-f4f4479d71c8" providerId="ADAL" clId="{FDE0171F-C0C3-4E92-A8D6-43E683283747}" dt="2024-12-06T09:44:30.234" v="5162" actId="164"/>
          <ac:grpSpMkLst>
            <pc:docMk/>
            <pc:sldMk cId="93222873" sldId="257"/>
            <ac:grpSpMk id="8" creationId="{A7EF2203-3B1E-78B2-9D67-454BAECECC52}"/>
          </ac:grpSpMkLst>
        </pc:grpChg>
        <pc:grpChg chg="add mod">
          <ac:chgData name="Laura Hooper" userId="c7592c86-89d2-4053-bb21-f4f4479d71c8" providerId="ADAL" clId="{FDE0171F-C0C3-4E92-A8D6-43E683283747}" dt="2024-12-06T09:44:29.907" v="5161" actId="164"/>
          <ac:grpSpMkLst>
            <pc:docMk/>
            <pc:sldMk cId="93222873" sldId="257"/>
            <ac:grpSpMk id="9" creationId="{298EF156-A360-99AD-16E8-AEE0EB20508D}"/>
          </ac:grpSpMkLst>
        </pc:grpChg>
        <pc:grpChg chg="add mod">
          <ac:chgData name="Laura Hooper" userId="c7592c86-89d2-4053-bb21-f4f4479d71c8" providerId="ADAL" clId="{FDE0171F-C0C3-4E92-A8D6-43E683283747}" dt="2024-12-06T09:44:29.563" v="5160" actId="164"/>
          <ac:grpSpMkLst>
            <pc:docMk/>
            <pc:sldMk cId="93222873" sldId="257"/>
            <ac:grpSpMk id="10" creationId="{4FC034A4-4766-187E-9483-537A889BAD98}"/>
          </ac:grpSpMkLst>
        </pc:grpChg>
        <pc:grpChg chg="add mod">
          <ac:chgData name="Laura Hooper" userId="c7592c86-89d2-4053-bb21-f4f4479d71c8" providerId="ADAL" clId="{FDE0171F-C0C3-4E92-A8D6-43E683283747}" dt="2024-12-06T09:44:29.362" v="5159" actId="164"/>
          <ac:grpSpMkLst>
            <pc:docMk/>
            <pc:sldMk cId="93222873" sldId="257"/>
            <ac:grpSpMk id="11" creationId="{5B3FCB74-991C-CCBE-C88A-BE7DECE08B6A}"/>
          </ac:grpSpMkLst>
        </pc:grpChg>
        <pc:grpChg chg="add mod">
          <ac:chgData name="Laura Hooper" userId="c7592c86-89d2-4053-bb21-f4f4479d71c8" providerId="ADAL" clId="{FDE0171F-C0C3-4E92-A8D6-43E683283747}" dt="2024-12-06T09:44:29.171" v="5158" actId="164"/>
          <ac:grpSpMkLst>
            <pc:docMk/>
            <pc:sldMk cId="93222873" sldId="257"/>
            <ac:grpSpMk id="22" creationId="{5E945240-50E2-12C7-D32C-0E191AFD1100}"/>
          </ac:grpSpMkLst>
        </pc:grpChg>
        <pc:grpChg chg="add mod">
          <ac:chgData name="Laura Hooper" userId="c7592c86-89d2-4053-bb21-f4f4479d71c8" providerId="ADAL" clId="{FDE0171F-C0C3-4E92-A8D6-43E683283747}" dt="2024-12-06T09:44:28.987" v="5157" actId="164"/>
          <ac:grpSpMkLst>
            <pc:docMk/>
            <pc:sldMk cId="93222873" sldId="257"/>
            <ac:grpSpMk id="27" creationId="{561A9C93-186B-F9A3-9062-E129DEFA1AE2}"/>
          </ac:grpSpMkLst>
        </pc:grpChg>
        <pc:grpChg chg="add mod">
          <ac:chgData name="Laura Hooper" userId="c7592c86-89d2-4053-bb21-f4f4479d71c8" providerId="ADAL" clId="{FDE0171F-C0C3-4E92-A8D6-43E683283747}" dt="2024-12-06T09:44:28.642" v="5156" actId="164"/>
          <ac:grpSpMkLst>
            <pc:docMk/>
            <pc:sldMk cId="93222873" sldId="257"/>
            <ac:grpSpMk id="35" creationId="{73A820A5-E7E1-E5ED-CCCB-664BD0E141BF}"/>
          </ac:grpSpMkLst>
        </pc:grpChg>
        <pc:grpChg chg="add mod">
          <ac:chgData name="Laura Hooper" userId="c7592c86-89d2-4053-bb21-f4f4479d71c8" providerId="ADAL" clId="{FDE0171F-C0C3-4E92-A8D6-43E683283747}" dt="2024-12-06T12:17:17.884" v="5741" actId="164"/>
          <ac:grpSpMkLst>
            <pc:docMk/>
            <pc:sldMk cId="93222873" sldId="257"/>
            <ac:grpSpMk id="36" creationId="{13391717-6B0D-4B96-8F7C-E208ED5417D6}"/>
          </ac:grpSpMkLst>
        </pc:grpChg>
        <pc:grpChg chg="add mod">
          <ac:chgData name="Laura Hooper" userId="c7592c86-89d2-4053-bb21-f4f4479d71c8" providerId="ADAL" clId="{FDE0171F-C0C3-4E92-A8D6-43E683283747}" dt="2024-12-06T12:17:19.586" v="5742" actId="164"/>
          <ac:grpSpMkLst>
            <pc:docMk/>
            <pc:sldMk cId="93222873" sldId="257"/>
            <ac:grpSpMk id="37" creationId="{87277A94-9593-FE23-4C2E-716E6422BD32}"/>
          </ac:grpSpMkLst>
        </pc:grpChg>
        <pc:grpChg chg="add mod">
          <ac:chgData name="Laura Hooper" userId="c7592c86-89d2-4053-bb21-f4f4479d71c8" providerId="ADAL" clId="{FDE0171F-C0C3-4E92-A8D6-43E683283747}" dt="2024-12-06T16:56:21.807" v="6211" actId="1036"/>
          <ac:grpSpMkLst>
            <pc:docMk/>
            <pc:sldMk cId="93222873" sldId="257"/>
            <ac:grpSpMk id="38" creationId="{032FA202-F837-8E89-E83A-D06295A4DA7A}"/>
          </ac:grpSpMkLst>
        </pc:grpChg>
        <pc:grpChg chg="add mod">
          <ac:chgData name="Laura Hooper" userId="c7592c86-89d2-4053-bb21-f4f4479d71c8" providerId="ADAL" clId="{FDE0171F-C0C3-4E92-A8D6-43E683283747}" dt="2024-12-06T16:56:24.439" v="6213" actId="1036"/>
          <ac:grpSpMkLst>
            <pc:docMk/>
            <pc:sldMk cId="93222873" sldId="257"/>
            <ac:grpSpMk id="39" creationId="{E181EFB3-9732-BB6C-FF81-43B9C651BF83}"/>
          </ac:grpSpMkLst>
        </pc:grpChg>
        <pc:grpChg chg="add del mod">
          <ac:chgData name="Laura Hooper" userId="c7592c86-89d2-4053-bb21-f4f4479d71c8" providerId="ADAL" clId="{FDE0171F-C0C3-4E92-A8D6-43E683283747}" dt="2024-12-06T16:51:08.452" v="5965" actId="478"/>
          <ac:grpSpMkLst>
            <pc:docMk/>
            <pc:sldMk cId="93222873" sldId="257"/>
            <ac:grpSpMk id="40" creationId="{87B5CD2A-92E9-0A49-9E84-EA130D0CB97F}"/>
          </ac:grpSpMkLst>
        </pc:grpChg>
        <pc:grpChg chg="add del mod">
          <ac:chgData name="Laura Hooper" userId="c7592c86-89d2-4053-bb21-f4f4479d71c8" providerId="ADAL" clId="{FDE0171F-C0C3-4E92-A8D6-43E683283747}" dt="2024-12-06T16:51:08.452" v="5965" actId="478"/>
          <ac:grpSpMkLst>
            <pc:docMk/>
            <pc:sldMk cId="93222873" sldId="257"/>
            <ac:grpSpMk id="41" creationId="{B0CABEB2-0FC7-2DD7-5F1F-2034656519CA}"/>
          </ac:grpSpMkLst>
        </pc:grpChg>
        <pc:grpChg chg="add mod">
          <ac:chgData name="Laura Hooper" userId="c7592c86-89d2-4053-bb21-f4f4479d71c8" providerId="ADAL" clId="{FDE0171F-C0C3-4E92-A8D6-43E683283747}" dt="2024-12-06T12:18:13.080" v="5768" actId="164"/>
          <ac:grpSpMkLst>
            <pc:docMk/>
            <pc:sldMk cId="93222873" sldId="257"/>
            <ac:grpSpMk id="42" creationId="{834741DB-4F53-BD25-D26F-88332E53DB3D}"/>
          </ac:grpSpMkLst>
        </pc:grpChg>
        <pc:grpChg chg="add del mod">
          <ac:chgData name="Laura Hooper" userId="c7592c86-89d2-4053-bb21-f4f4479d71c8" providerId="ADAL" clId="{FDE0171F-C0C3-4E92-A8D6-43E683283747}" dt="2024-12-06T16:51:08.452" v="5965" actId="478"/>
          <ac:grpSpMkLst>
            <pc:docMk/>
            <pc:sldMk cId="93222873" sldId="257"/>
            <ac:grpSpMk id="43" creationId="{8C73357A-6D05-62BD-2819-4A1D940ADCB6}"/>
          </ac:grpSpMkLst>
        </pc:grpChg>
        <pc:picChg chg="del">
          <ac:chgData name="Laura Hooper" userId="c7592c86-89d2-4053-bb21-f4f4479d71c8" providerId="ADAL" clId="{FDE0171F-C0C3-4E92-A8D6-43E683283747}" dt="2024-11-29T16:38:48.412" v="542" actId="21"/>
          <ac:picMkLst>
            <pc:docMk/>
            <pc:sldMk cId="93222873" sldId="257"/>
            <ac:picMk id="5" creationId="{DA4638C4-BE6E-6729-4339-FED1CF94DE13}"/>
          </ac:picMkLst>
        </pc:picChg>
        <pc:picChg chg="del mod">
          <ac:chgData name="Laura Hooper" userId="c7592c86-89d2-4053-bb21-f4f4479d71c8" providerId="ADAL" clId="{FDE0171F-C0C3-4E92-A8D6-43E683283747}" dt="2024-11-29T16:38:48.412" v="542" actId="21"/>
          <ac:picMkLst>
            <pc:docMk/>
            <pc:sldMk cId="93222873" sldId="257"/>
            <ac:picMk id="7" creationId="{5D62D60A-7E20-1145-E43E-261F1E722F58}"/>
          </ac:picMkLst>
        </pc:picChg>
        <pc:picChg chg="del mod">
          <ac:chgData name="Laura Hooper" userId="c7592c86-89d2-4053-bb21-f4f4479d71c8" providerId="ADAL" clId="{FDE0171F-C0C3-4E92-A8D6-43E683283747}" dt="2024-11-29T16:38:48.412" v="542" actId="21"/>
          <ac:picMkLst>
            <pc:docMk/>
            <pc:sldMk cId="93222873" sldId="257"/>
            <ac:picMk id="9" creationId="{25A58FED-0228-C2C5-C5F3-F99FF4D1A5CF}"/>
          </ac:picMkLst>
        </pc:picChg>
      </pc:sldChg>
      <pc:sldChg chg="addSp delSp modSp new mod ord modAnim chgLayout">
        <pc:chgData name="Laura Hooper" userId="c7592c86-89d2-4053-bb21-f4f4479d71c8" providerId="ADAL" clId="{FDE0171F-C0C3-4E92-A8D6-43E683283747}" dt="2024-12-06T16:53:37.796" v="6091" actId="20577"/>
        <pc:sldMkLst>
          <pc:docMk/>
          <pc:sldMk cId="1584401745" sldId="258"/>
        </pc:sldMkLst>
        <pc:spChg chg="add del mod">
          <ac:chgData name="Laura Hooper" userId="c7592c86-89d2-4053-bb21-f4f4479d71c8" providerId="ADAL" clId="{FDE0171F-C0C3-4E92-A8D6-43E683283747}" dt="2024-11-29T16:46:35.926" v="703" actId="478"/>
          <ac:spMkLst>
            <pc:docMk/>
            <pc:sldMk cId="1584401745" sldId="258"/>
            <ac:spMk id="2" creationId="{1BD13A12-10BD-22BD-61E5-340A76FC1073}"/>
          </ac:spMkLst>
        </pc:spChg>
        <pc:spChg chg="add del mod">
          <ac:chgData name="Laura Hooper" userId="c7592c86-89d2-4053-bb21-f4f4479d71c8" providerId="ADAL" clId="{FDE0171F-C0C3-4E92-A8D6-43E683283747}" dt="2024-11-29T16:50:18.719" v="760" actId="478"/>
          <ac:spMkLst>
            <pc:docMk/>
            <pc:sldMk cId="1584401745" sldId="258"/>
            <ac:spMk id="3" creationId="{991F806A-769C-D042-1237-2112363F5F84}"/>
          </ac:spMkLst>
        </pc:spChg>
        <pc:spChg chg="add del mod">
          <ac:chgData name="Laura Hooper" userId="c7592c86-89d2-4053-bb21-f4f4479d71c8" providerId="ADAL" clId="{FDE0171F-C0C3-4E92-A8D6-43E683283747}" dt="2024-11-29T17:05:24.540" v="1149" actId="478"/>
          <ac:spMkLst>
            <pc:docMk/>
            <pc:sldMk cId="1584401745" sldId="258"/>
            <ac:spMk id="4" creationId="{5B2DBE0E-9AA5-F01D-0D33-13F05EE67BC9}"/>
          </ac:spMkLst>
        </pc:spChg>
        <pc:spChg chg="add mod">
          <ac:chgData name="Laura Hooper" userId="c7592c86-89d2-4053-bb21-f4f4479d71c8" providerId="ADAL" clId="{FDE0171F-C0C3-4E92-A8D6-43E683283747}" dt="2024-12-06T16:53:34.165" v="6090"/>
          <ac:spMkLst>
            <pc:docMk/>
            <pc:sldMk cId="1584401745" sldId="258"/>
            <ac:spMk id="4" creationId="{9F9B6470-99F5-7894-5348-CE504AABAC43}"/>
          </ac:spMkLst>
        </pc:spChg>
        <pc:spChg chg="add del mod">
          <ac:chgData name="Laura Hooper" userId="c7592c86-89d2-4053-bb21-f4f4479d71c8" providerId="ADAL" clId="{FDE0171F-C0C3-4E92-A8D6-43E683283747}" dt="2024-11-29T17:05:24.540" v="1149" actId="478"/>
          <ac:spMkLst>
            <pc:docMk/>
            <pc:sldMk cId="1584401745" sldId="258"/>
            <ac:spMk id="5" creationId="{6B8E992F-9279-4306-C1A1-546C801396A9}"/>
          </ac:spMkLst>
        </pc:spChg>
        <pc:spChg chg="add mod">
          <ac:chgData name="Laura Hooper" userId="c7592c86-89d2-4053-bb21-f4f4479d71c8" providerId="ADAL" clId="{FDE0171F-C0C3-4E92-A8D6-43E683283747}" dt="2024-12-06T16:53:34.165" v="6090"/>
          <ac:spMkLst>
            <pc:docMk/>
            <pc:sldMk cId="1584401745" sldId="258"/>
            <ac:spMk id="5" creationId="{B92AB2ED-506E-4F8C-9188-4949901A0442}"/>
          </ac:spMkLst>
        </pc:spChg>
        <pc:spChg chg="add del mod ord">
          <ac:chgData name="Laura Hooper" userId="c7592c86-89d2-4053-bb21-f4f4479d71c8" providerId="ADAL" clId="{FDE0171F-C0C3-4E92-A8D6-43E683283747}" dt="2024-11-29T16:50:03.840" v="758" actId="700"/>
          <ac:spMkLst>
            <pc:docMk/>
            <pc:sldMk cId="1584401745" sldId="258"/>
            <ac:spMk id="6" creationId="{546550D3-79DF-1577-6BE4-8388FE62F500}"/>
          </ac:spMkLst>
        </pc:spChg>
        <pc:spChg chg="add mod">
          <ac:chgData name="Laura Hooper" userId="c7592c86-89d2-4053-bb21-f4f4479d71c8" providerId="ADAL" clId="{FDE0171F-C0C3-4E92-A8D6-43E683283747}" dt="2024-12-06T12:19:49.831" v="5786" actId="1076"/>
          <ac:spMkLst>
            <pc:docMk/>
            <pc:sldMk cId="1584401745" sldId="258"/>
            <ac:spMk id="7" creationId="{9B786627-EFB4-1904-2E54-12438B991986}"/>
          </ac:spMkLst>
        </pc:spChg>
        <pc:spChg chg="add del mod ord">
          <ac:chgData name="Laura Hooper" userId="c7592c86-89d2-4053-bb21-f4f4479d71c8" providerId="ADAL" clId="{FDE0171F-C0C3-4E92-A8D6-43E683283747}" dt="2024-11-29T17:05:24.540" v="1149" actId="478"/>
          <ac:spMkLst>
            <pc:docMk/>
            <pc:sldMk cId="1584401745" sldId="258"/>
            <ac:spMk id="8" creationId="{1244552C-7C6F-57B3-BEB1-6AAA6E593E79}"/>
          </ac:spMkLst>
        </pc:spChg>
        <pc:spChg chg="add del mod">
          <ac:chgData name="Laura Hooper" userId="c7592c86-89d2-4053-bb21-f4f4479d71c8" providerId="ADAL" clId="{FDE0171F-C0C3-4E92-A8D6-43E683283747}" dt="2024-11-29T17:05:24.540" v="1149" actId="478"/>
          <ac:spMkLst>
            <pc:docMk/>
            <pc:sldMk cId="1584401745" sldId="258"/>
            <ac:spMk id="9" creationId="{5DAB242D-F210-E857-88C0-0320206C5539}"/>
          </ac:spMkLst>
        </pc:spChg>
        <pc:spChg chg="add del mod">
          <ac:chgData name="Laura Hooper" userId="c7592c86-89d2-4053-bb21-f4f4479d71c8" providerId="ADAL" clId="{FDE0171F-C0C3-4E92-A8D6-43E683283747}" dt="2024-11-29T17:05:26.838" v="1151" actId="478"/>
          <ac:spMkLst>
            <pc:docMk/>
            <pc:sldMk cId="1584401745" sldId="258"/>
            <ac:spMk id="11" creationId="{F7B3A816-45DA-CCE6-E016-66BCEA9A9F13}"/>
          </ac:spMkLst>
        </pc:spChg>
        <pc:spChg chg="add del mod">
          <ac:chgData name="Laura Hooper" userId="c7592c86-89d2-4053-bb21-f4f4479d71c8" providerId="ADAL" clId="{FDE0171F-C0C3-4E92-A8D6-43E683283747}" dt="2024-11-29T17:05:24.540" v="1149" actId="478"/>
          <ac:spMkLst>
            <pc:docMk/>
            <pc:sldMk cId="1584401745" sldId="258"/>
            <ac:spMk id="12" creationId="{6EBB3159-CA12-CC18-EEE6-DE26588152F2}"/>
          </ac:spMkLst>
        </pc:spChg>
        <pc:spChg chg="add mod">
          <ac:chgData name="Laura Hooper" userId="c7592c86-89d2-4053-bb21-f4f4479d71c8" providerId="ADAL" clId="{FDE0171F-C0C3-4E92-A8D6-43E683283747}" dt="2024-12-06T12:19:53.308" v="5787" actId="164"/>
          <ac:spMkLst>
            <pc:docMk/>
            <pc:sldMk cId="1584401745" sldId="258"/>
            <ac:spMk id="13" creationId="{875892B6-7993-8156-3DA6-12EEE0F814B5}"/>
          </ac:spMkLst>
        </pc:spChg>
        <pc:spChg chg="add mod">
          <ac:chgData name="Laura Hooper" userId="c7592c86-89d2-4053-bb21-f4f4479d71c8" providerId="ADAL" clId="{FDE0171F-C0C3-4E92-A8D6-43E683283747}" dt="2024-12-06T12:19:53.308" v="5787" actId="164"/>
          <ac:spMkLst>
            <pc:docMk/>
            <pc:sldMk cId="1584401745" sldId="258"/>
            <ac:spMk id="15" creationId="{1A637FD0-B274-1A5F-8849-2450F48D8164}"/>
          </ac:spMkLst>
        </pc:spChg>
        <pc:spChg chg="add mod">
          <ac:chgData name="Laura Hooper" userId="c7592c86-89d2-4053-bb21-f4f4479d71c8" providerId="ADAL" clId="{FDE0171F-C0C3-4E92-A8D6-43E683283747}" dt="2024-12-06T12:19:53.308" v="5787" actId="164"/>
          <ac:spMkLst>
            <pc:docMk/>
            <pc:sldMk cId="1584401745" sldId="258"/>
            <ac:spMk id="16" creationId="{708FD6B0-F7D9-B975-1945-2D31BBDB2417}"/>
          </ac:spMkLst>
        </pc:spChg>
        <pc:spChg chg="add mod">
          <ac:chgData name="Laura Hooper" userId="c7592c86-89d2-4053-bb21-f4f4479d71c8" providerId="ADAL" clId="{FDE0171F-C0C3-4E92-A8D6-43E683283747}" dt="2024-12-06T12:19:55.450" v="5788" actId="164"/>
          <ac:spMkLst>
            <pc:docMk/>
            <pc:sldMk cId="1584401745" sldId="258"/>
            <ac:spMk id="17" creationId="{FD8E337F-D31A-6617-7A2C-22F5345D22ED}"/>
          </ac:spMkLst>
        </pc:spChg>
        <pc:spChg chg="add mod">
          <ac:chgData name="Laura Hooper" userId="c7592c86-89d2-4053-bb21-f4f4479d71c8" providerId="ADAL" clId="{FDE0171F-C0C3-4E92-A8D6-43E683283747}" dt="2024-12-06T12:19:55.450" v="5788" actId="164"/>
          <ac:spMkLst>
            <pc:docMk/>
            <pc:sldMk cId="1584401745" sldId="258"/>
            <ac:spMk id="19" creationId="{D6DC1E2D-9448-E50C-FDDE-A01043FE6CA8}"/>
          </ac:spMkLst>
        </pc:spChg>
        <pc:spChg chg="add mod">
          <ac:chgData name="Laura Hooper" userId="c7592c86-89d2-4053-bb21-f4f4479d71c8" providerId="ADAL" clId="{FDE0171F-C0C3-4E92-A8D6-43E683283747}" dt="2024-12-06T12:19:55.450" v="5788" actId="164"/>
          <ac:spMkLst>
            <pc:docMk/>
            <pc:sldMk cId="1584401745" sldId="258"/>
            <ac:spMk id="20" creationId="{C59AECAE-E607-9BE4-90B2-C70BDF4C3F91}"/>
          </ac:spMkLst>
        </pc:spChg>
        <pc:spChg chg="add del mod">
          <ac:chgData name="Laura Hooper" userId="c7592c86-89d2-4053-bb21-f4f4479d71c8" providerId="ADAL" clId="{FDE0171F-C0C3-4E92-A8D6-43E683283747}" dt="2024-11-29T17:05:24.540" v="1149" actId="478"/>
          <ac:spMkLst>
            <pc:docMk/>
            <pc:sldMk cId="1584401745" sldId="258"/>
            <ac:spMk id="22" creationId="{B39A6276-4D88-8CFE-37A3-C4FCB17BAEC2}"/>
          </ac:spMkLst>
        </pc:spChg>
        <pc:spChg chg="add del mod">
          <ac:chgData name="Laura Hooper" userId="c7592c86-89d2-4053-bb21-f4f4479d71c8" providerId="ADAL" clId="{FDE0171F-C0C3-4E92-A8D6-43E683283747}" dt="2024-11-29T17:05:24.540" v="1149" actId="478"/>
          <ac:spMkLst>
            <pc:docMk/>
            <pc:sldMk cId="1584401745" sldId="258"/>
            <ac:spMk id="23" creationId="{246A6DE3-AB3D-1499-C44B-6E09D3D9B89B}"/>
          </ac:spMkLst>
        </pc:spChg>
        <pc:spChg chg="add del mod">
          <ac:chgData name="Laura Hooper" userId="c7592c86-89d2-4053-bb21-f4f4479d71c8" providerId="ADAL" clId="{FDE0171F-C0C3-4E92-A8D6-43E683283747}" dt="2024-11-29T17:05:28.006" v="1152" actId="478"/>
          <ac:spMkLst>
            <pc:docMk/>
            <pc:sldMk cId="1584401745" sldId="258"/>
            <ac:spMk id="24" creationId="{1082BFB9-1CDD-F47F-9657-4CA14CCBE9BE}"/>
          </ac:spMkLst>
        </pc:spChg>
        <pc:spChg chg="add del mod">
          <ac:chgData name="Laura Hooper" userId="c7592c86-89d2-4053-bb21-f4f4479d71c8" providerId="ADAL" clId="{FDE0171F-C0C3-4E92-A8D6-43E683283747}" dt="2024-11-29T17:05:24.540" v="1149" actId="478"/>
          <ac:spMkLst>
            <pc:docMk/>
            <pc:sldMk cId="1584401745" sldId="258"/>
            <ac:spMk id="25" creationId="{F609536E-EF63-E2CE-EA34-D9D2337E5955}"/>
          </ac:spMkLst>
        </pc:spChg>
        <pc:spChg chg="add mod">
          <ac:chgData name="Laura Hooper" userId="c7592c86-89d2-4053-bb21-f4f4479d71c8" providerId="ADAL" clId="{FDE0171F-C0C3-4E92-A8D6-43E683283747}" dt="2024-12-06T16:53:37.796" v="6091" actId="20577"/>
          <ac:spMkLst>
            <pc:docMk/>
            <pc:sldMk cId="1584401745" sldId="258"/>
            <ac:spMk id="26" creationId="{B2C27701-E51F-C38A-EAE7-AFBD4A99445E}"/>
          </ac:spMkLst>
        </pc:spChg>
        <pc:spChg chg="add del mod">
          <ac:chgData name="Laura Hooper" userId="c7592c86-89d2-4053-bb21-f4f4479d71c8" providerId="ADAL" clId="{FDE0171F-C0C3-4E92-A8D6-43E683283747}" dt="2024-12-06T09:47:38.033" v="5223" actId="478"/>
          <ac:spMkLst>
            <pc:docMk/>
            <pc:sldMk cId="1584401745" sldId="258"/>
            <ac:spMk id="27" creationId="{9FD19497-D203-848D-E7FF-76E2D41C2E38}"/>
          </ac:spMkLst>
        </pc:spChg>
        <pc:spChg chg="add mod">
          <ac:chgData name="Laura Hooper" userId="c7592c86-89d2-4053-bb21-f4f4479d71c8" providerId="ADAL" clId="{FDE0171F-C0C3-4E92-A8D6-43E683283747}" dt="2024-12-06T10:01:02.315" v="5614" actId="255"/>
          <ac:spMkLst>
            <pc:docMk/>
            <pc:sldMk cId="1584401745" sldId="258"/>
            <ac:spMk id="28" creationId="{FA96A8B1-7DAF-FD1D-C091-A3BBC86DDE57}"/>
          </ac:spMkLst>
        </pc:spChg>
        <pc:spChg chg="add del mod">
          <ac:chgData name="Laura Hooper" userId="c7592c86-89d2-4053-bb21-f4f4479d71c8" providerId="ADAL" clId="{FDE0171F-C0C3-4E92-A8D6-43E683283747}" dt="2024-12-06T09:47:38.936" v="5224" actId="478"/>
          <ac:spMkLst>
            <pc:docMk/>
            <pc:sldMk cId="1584401745" sldId="258"/>
            <ac:spMk id="29" creationId="{02CBB1D4-C225-1F07-4438-B444CB2577B4}"/>
          </ac:spMkLst>
        </pc:spChg>
        <pc:spChg chg="add mod">
          <ac:chgData name="Laura Hooper" userId="c7592c86-89d2-4053-bb21-f4f4479d71c8" providerId="ADAL" clId="{FDE0171F-C0C3-4E92-A8D6-43E683283747}" dt="2024-11-29T17:07:41.179" v="1201" actId="571"/>
          <ac:spMkLst>
            <pc:docMk/>
            <pc:sldMk cId="1584401745" sldId="258"/>
            <ac:spMk id="30" creationId="{A3033BD1-00F0-5665-53D0-F2BD40456768}"/>
          </ac:spMkLst>
        </pc:spChg>
        <pc:spChg chg="add mod ord">
          <ac:chgData name="Laura Hooper" userId="c7592c86-89d2-4053-bb21-f4f4479d71c8" providerId="ADAL" clId="{FDE0171F-C0C3-4E92-A8D6-43E683283747}" dt="2024-12-06T12:19:53.308" v="5787" actId="164"/>
          <ac:spMkLst>
            <pc:docMk/>
            <pc:sldMk cId="1584401745" sldId="258"/>
            <ac:spMk id="31" creationId="{A72D6E5E-A375-015E-FC2B-E99EAAF9C18A}"/>
          </ac:spMkLst>
        </pc:spChg>
        <pc:spChg chg="add mod ord">
          <ac:chgData name="Laura Hooper" userId="c7592c86-89d2-4053-bb21-f4f4479d71c8" providerId="ADAL" clId="{FDE0171F-C0C3-4E92-A8D6-43E683283747}" dt="2024-12-06T12:19:55.450" v="5788" actId="164"/>
          <ac:spMkLst>
            <pc:docMk/>
            <pc:sldMk cId="1584401745" sldId="258"/>
            <ac:spMk id="32" creationId="{B8FA1691-F543-2258-18CD-4CE39B7AB5A7}"/>
          </ac:spMkLst>
        </pc:spChg>
        <pc:grpChg chg="add mod">
          <ac:chgData name="Laura Hooper" userId="c7592c86-89d2-4053-bb21-f4f4479d71c8" providerId="ADAL" clId="{FDE0171F-C0C3-4E92-A8D6-43E683283747}" dt="2024-12-06T12:19:53.308" v="5787" actId="164"/>
          <ac:grpSpMkLst>
            <pc:docMk/>
            <pc:sldMk cId="1584401745" sldId="258"/>
            <ac:grpSpMk id="2" creationId="{ED70A07E-2179-47C2-D449-E512B7E1CB9C}"/>
          </ac:grpSpMkLst>
        </pc:grpChg>
        <pc:grpChg chg="add mod">
          <ac:chgData name="Laura Hooper" userId="c7592c86-89d2-4053-bb21-f4f4479d71c8" providerId="ADAL" clId="{FDE0171F-C0C3-4E92-A8D6-43E683283747}" dt="2024-12-06T12:19:55.450" v="5788" actId="164"/>
          <ac:grpSpMkLst>
            <pc:docMk/>
            <pc:sldMk cId="1584401745" sldId="258"/>
            <ac:grpSpMk id="3" creationId="{0A387005-7DD4-C1C2-B5B7-B33D9C871D8D}"/>
          </ac:grpSpMkLst>
        </pc:grpChg>
        <pc:picChg chg="add del mod">
          <ac:chgData name="Laura Hooper" userId="c7592c86-89d2-4053-bb21-f4f4479d71c8" providerId="ADAL" clId="{FDE0171F-C0C3-4E92-A8D6-43E683283747}" dt="2024-11-29T17:05:24.540" v="1149" actId="478"/>
          <ac:picMkLst>
            <pc:docMk/>
            <pc:sldMk cId="1584401745" sldId="258"/>
            <ac:picMk id="10" creationId="{36D02EEC-DCED-5E0E-02E5-18D0BAC63343}"/>
          </ac:picMkLst>
        </pc:picChg>
        <pc:picChg chg="add del mod">
          <ac:chgData name="Laura Hooper" userId="c7592c86-89d2-4053-bb21-f4f4479d71c8" providerId="ADAL" clId="{FDE0171F-C0C3-4E92-A8D6-43E683283747}" dt="2024-11-29T17:07:27.419" v="1197" actId="478"/>
          <ac:picMkLst>
            <pc:docMk/>
            <pc:sldMk cId="1584401745" sldId="258"/>
            <ac:picMk id="14" creationId="{C8CC8EDA-AA5B-BAE6-AF4C-FC35E3F9EC2A}"/>
          </ac:picMkLst>
        </pc:picChg>
        <pc:picChg chg="add del mod">
          <ac:chgData name="Laura Hooper" userId="c7592c86-89d2-4053-bb21-f4f4479d71c8" providerId="ADAL" clId="{FDE0171F-C0C3-4E92-A8D6-43E683283747}" dt="2024-11-29T17:10:22.043" v="1203" actId="478"/>
          <ac:picMkLst>
            <pc:docMk/>
            <pc:sldMk cId="1584401745" sldId="258"/>
            <ac:picMk id="18" creationId="{4DF1078F-BD2C-522E-0DE3-5AAA54D7FA8B}"/>
          </ac:picMkLst>
        </pc:picChg>
        <pc:picChg chg="add del mod">
          <ac:chgData name="Laura Hooper" userId="c7592c86-89d2-4053-bb21-f4f4479d71c8" providerId="ADAL" clId="{FDE0171F-C0C3-4E92-A8D6-43E683283747}" dt="2024-11-29T17:05:24.540" v="1149" actId="478"/>
          <ac:picMkLst>
            <pc:docMk/>
            <pc:sldMk cId="1584401745" sldId="258"/>
            <ac:picMk id="1026" creationId="{FE8A2E91-58F3-0C65-5556-E82CBEFD8B4A}"/>
          </ac:picMkLst>
        </pc:picChg>
        <pc:picChg chg="add mod">
          <ac:chgData name="Laura Hooper" userId="c7592c86-89d2-4053-bb21-f4f4479d71c8" providerId="ADAL" clId="{FDE0171F-C0C3-4E92-A8D6-43E683283747}" dt="2024-12-06T12:19:53.308" v="5787" actId="164"/>
          <ac:picMkLst>
            <pc:docMk/>
            <pc:sldMk cId="1584401745" sldId="258"/>
            <ac:picMk id="1028" creationId="{334A6AE4-0043-0ACE-2C9A-1EF3D664323E}"/>
          </ac:picMkLst>
        </pc:picChg>
        <pc:picChg chg="add mod">
          <ac:chgData name="Laura Hooper" userId="c7592c86-89d2-4053-bb21-f4f4479d71c8" providerId="ADAL" clId="{FDE0171F-C0C3-4E92-A8D6-43E683283747}" dt="2024-12-06T12:19:55.450" v="5788" actId="164"/>
          <ac:picMkLst>
            <pc:docMk/>
            <pc:sldMk cId="1584401745" sldId="258"/>
            <ac:picMk id="1030" creationId="{D4CF8484-FBAA-D83B-C739-E4364AF6441A}"/>
          </ac:picMkLst>
        </pc:picChg>
      </pc:sldChg>
      <pc:sldChg chg="addSp delSp modSp add mod modAnim">
        <pc:chgData name="Laura Hooper" userId="c7592c86-89d2-4053-bb21-f4f4479d71c8" providerId="ADAL" clId="{FDE0171F-C0C3-4E92-A8D6-43E683283747}" dt="2024-12-06T16:53:27.832" v="6089"/>
        <pc:sldMkLst>
          <pc:docMk/>
          <pc:sldMk cId="2951704810" sldId="259"/>
        </pc:sldMkLst>
        <pc:spChg chg="add mod ord">
          <ac:chgData name="Laura Hooper" userId="c7592c86-89d2-4053-bb21-f4f4479d71c8" providerId="ADAL" clId="{FDE0171F-C0C3-4E92-A8D6-43E683283747}" dt="2024-12-06T12:19:06.896" v="5779" actId="164"/>
          <ac:spMkLst>
            <pc:docMk/>
            <pc:sldMk cId="2951704810" sldId="259"/>
            <ac:spMk id="2" creationId="{D730B0B1-7B7E-4417-9CCF-4839E4DB3695}"/>
          </ac:spMkLst>
        </pc:spChg>
        <pc:spChg chg="add mod ord">
          <ac:chgData name="Laura Hooper" userId="c7592c86-89d2-4053-bb21-f4f4479d71c8" providerId="ADAL" clId="{FDE0171F-C0C3-4E92-A8D6-43E683283747}" dt="2024-12-06T12:19:09.143" v="5780" actId="164"/>
          <ac:spMkLst>
            <pc:docMk/>
            <pc:sldMk cId="2951704810" sldId="259"/>
            <ac:spMk id="3" creationId="{B2613627-4943-7189-8E17-8BE8F0E715F9}"/>
          </ac:spMkLst>
        </pc:spChg>
        <pc:spChg chg="mod">
          <ac:chgData name="Laura Hooper" userId="c7592c86-89d2-4053-bb21-f4f4479d71c8" providerId="ADAL" clId="{FDE0171F-C0C3-4E92-A8D6-43E683283747}" dt="2024-12-06T12:19:06.896" v="5779" actId="164"/>
          <ac:spMkLst>
            <pc:docMk/>
            <pc:sldMk cId="2951704810" sldId="259"/>
            <ac:spMk id="4" creationId="{5B2DBE0E-9AA5-F01D-0D33-13F05EE67BC9}"/>
          </ac:spMkLst>
        </pc:spChg>
        <pc:spChg chg="mod">
          <ac:chgData name="Laura Hooper" userId="c7592c86-89d2-4053-bb21-f4f4479d71c8" providerId="ADAL" clId="{FDE0171F-C0C3-4E92-A8D6-43E683283747}" dt="2024-12-06T12:19:06.896" v="5779" actId="164"/>
          <ac:spMkLst>
            <pc:docMk/>
            <pc:sldMk cId="2951704810" sldId="259"/>
            <ac:spMk id="5" creationId="{6B8E992F-9279-4306-C1A1-546C801396A9}"/>
          </ac:spMkLst>
        </pc:spChg>
        <pc:spChg chg="mod">
          <ac:chgData name="Laura Hooper" userId="c7592c86-89d2-4053-bb21-f4f4479d71c8" providerId="ADAL" clId="{FDE0171F-C0C3-4E92-A8D6-43E683283747}" dt="2024-11-29T17:04:04.557" v="1144" actId="1076"/>
          <ac:spMkLst>
            <pc:docMk/>
            <pc:sldMk cId="2951704810" sldId="259"/>
            <ac:spMk id="7" creationId="{9B786627-EFB4-1904-2E54-12438B991986}"/>
          </ac:spMkLst>
        </pc:spChg>
        <pc:spChg chg="mod">
          <ac:chgData name="Laura Hooper" userId="c7592c86-89d2-4053-bb21-f4f4479d71c8" providerId="ADAL" clId="{FDE0171F-C0C3-4E92-A8D6-43E683283747}" dt="2024-12-06T12:19:06.896" v="5779" actId="164"/>
          <ac:spMkLst>
            <pc:docMk/>
            <pc:sldMk cId="2951704810" sldId="259"/>
            <ac:spMk id="8" creationId="{1244552C-7C6F-57B3-BEB1-6AAA6E593E79}"/>
          </ac:spMkLst>
        </pc:spChg>
        <pc:spChg chg="mod">
          <ac:chgData name="Laura Hooper" userId="c7592c86-89d2-4053-bb21-f4f4479d71c8" providerId="ADAL" clId="{FDE0171F-C0C3-4E92-A8D6-43E683283747}" dt="2024-12-06T12:19:09.143" v="5780" actId="164"/>
          <ac:spMkLst>
            <pc:docMk/>
            <pc:sldMk cId="2951704810" sldId="259"/>
            <ac:spMk id="9" creationId="{5DAB242D-F210-E857-88C0-0320206C5539}"/>
          </ac:spMkLst>
        </pc:spChg>
        <pc:spChg chg="mod">
          <ac:chgData name="Laura Hooper" userId="c7592c86-89d2-4053-bb21-f4f4479d71c8" providerId="ADAL" clId="{FDE0171F-C0C3-4E92-A8D6-43E683283747}" dt="2024-12-06T12:19:09.143" v="5780" actId="164"/>
          <ac:spMkLst>
            <pc:docMk/>
            <pc:sldMk cId="2951704810" sldId="259"/>
            <ac:spMk id="11" creationId="{F7B3A816-45DA-CCE6-E016-66BCEA9A9F13}"/>
          </ac:spMkLst>
        </pc:spChg>
        <pc:spChg chg="mod">
          <ac:chgData name="Laura Hooper" userId="c7592c86-89d2-4053-bb21-f4f4479d71c8" providerId="ADAL" clId="{FDE0171F-C0C3-4E92-A8D6-43E683283747}" dt="2024-12-06T12:19:09.143" v="5780" actId="164"/>
          <ac:spMkLst>
            <pc:docMk/>
            <pc:sldMk cId="2951704810" sldId="259"/>
            <ac:spMk id="12" creationId="{6EBB3159-CA12-CC18-EEE6-DE26588152F2}"/>
          </ac:spMkLst>
        </pc:spChg>
        <pc:spChg chg="del">
          <ac:chgData name="Laura Hooper" userId="c7592c86-89d2-4053-bb21-f4f4479d71c8" providerId="ADAL" clId="{FDE0171F-C0C3-4E92-A8D6-43E683283747}" dt="2024-11-29T17:01:46.643" v="1087" actId="478"/>
          <ac:spMkLst>
            <pc:docMk/>
            <pc:sldMk cId="2951704810" sldId="259"/>
            <ac:spMk id="13" creationId="{875892B6-7993-8156-3DA6-12EEE0F814B5}"/>
          </ac:spMkLst>
        </pc:spChg>
        <pc:spChg chg="add mod">
          <ac:chgData name="Laura Hooper" userId="c7592c86-89d2-4053-bb21-f4f4479d71c8" providerId="ADAL" clId="{FDE0171F-C0C3-4E92-A8D6-43E683283747}" dt="2024-12-06T16:53:27.832" v="6089"/>
          <ac:spMkLst>
            <pc:docMk/>
            <pc:sldMk cId="2951704810" sldId="259"/>
            <ac:spMk id="14" creationId="{A12B2A80-94C7-F0EB-07EC-FE86006E1B73}"/>
          </ac:spMkLst>
        </pc:spChg>
        <pc:spChg chg="add mod">
          <ac:chgData name="Laura Hooper" userId="c7592c86-89d2-4053-bb21-f4f4479d71c8" providerId="ADAL" clId="{FDE0171F-C0C3-4E92-A8D6-43E683283747}" dt="2024-12-06T16:53:27.832" v="6089"/>
          <ac:spMkLst>
            <pc:docMk/>
            <pc:sldMk cId="2951704810" sldId="259"/>
            <ac:spMk id="15" creationId="{02AAEFB6-3A1B-D7CB-B1B5-CEEC876AD0CF}"/>
          </ac:spMkLst>
        </pc:spChg>
        <pc:spChg chg="del">
          <ac:chgData name="Laura Hooper" userId="c7592c86-89d2-4053-bb21-f4f4479d71c8" providerId="ADAL" clId="{FDE0171F-C0C3-4E92-A8D6-43E683283747}" dt="2024-11-29T17:01:46.643" v="1087" actId="478"/>
          <ac:spMkLst>
            <pc:docMk/>
            <pc:sldMk cId="2951704810" sldId="259"/>
            <ac:spMk id="15" creationId="{1A637FD0-B274-1A5F-8849-2450F48D8164}"/>
          </ac:spMkLst>
        </pc:spChg>
        <pc:spChg chg="del">
          <ac:chgData name="Laura Hooper" userId="c7592c86-89d2-4053-bb21-f4f4479d71c8" providerId="ADAL" clId="{FDE0171F-C0C3-4E92-A8D6-43E683283747}" dt="2024-11-29T17:01:46.643" v="1087" actId="478"/>
          <ac:spMkLst>
            <pc:docMk/>
            <pc:sldMk cId="2951704810" sldId="259"/>
            <ac:spMk id="16" creationId="{708FD6B0-F7D9-B975-1945-2D31BBDB2417}"/>
          </ac:spMkLst>
        </pc:spChg>
        <pc:spChg chg="del">
          <ac:chgData name="Laura Hooper" userId="c7592c86-89d2-4053-bb21-f4f4479d71c8" providerId="ADAL" clId="{FDE0171F-C0C3-4E92-A8D6-43E683283747}" dt="2024-11-29T17:01:46.643" v="1087" actId="478"/>
          <ac:spMkLst>
            <pc:docMk/>
            <pc:sldMk cId="2951704810" sldId="259"/>
            <ac:spMk id="17" creationId="{FD8E337F-D31A-6617-7A2C-22F5345D22ED}"/>
          </ac:spMkLst>
        </pc:spChg>
        <pc:spChg chg="del">
          <ac:chgData name="Laura Hooper" userId="c7592c86-89d2-4053-bb21-f4f4479d71c8" providerId="ADAL" clId="{FDE0171F-C0C3-4E92-A8D6-43E683283747}" dt="2024-11-29T17:01:46.643" v="1087" actId="478"/>
          <ac:spMkLst>
            <pc:docMk/>
            <pc:sldMk cId="2951704810" sldId="259"/>
            <ac:spMk id="19" creationId="{D6DC1E2D-9448-E50C-FDDE-A01043FE6CA8}"/>
          </ac:spMkLst>
        </pc:spChg>
        <pc:spChg chg="del">
          <ac:chgData name="Laura Hooper" userId="c7592c86-89d2-4053-bb21-f4f4479d71c8" providerId="ADAL" clId="{FDE0171F-C0C3-4E92-A8D6-43E683283747}" dt="2024-11-29T17:01:46.643" v="1087" actId="478"/>
          <ac:spMkLst>
            <pc:docMk/>
            <pc:sldMk cId="2951704810" sldId="259"/>
            <ac:spMk id="20" creationId="{C59AECAE-E607-9BE4-90B2-C70BDF4C3F91}"/>
          </ac:spMkLst>
        </pc:spChg>
        <pc:spChg chg="mod">
          <ac:chgData name="Laura Hooper" userId="c7592c86-89d2-4053-bb21-f4f4479d71c8" providerId="ADAL" clId="{FDE0171F-C0C3-4E92-A8D6-43E683283747}" dt="2024-12-06T10:01:16.268" v="5616" actId="255"/>
          <ac:spMkLst>
            <pc:docMk/>
            <pc:sldMk cId="2951704810" sldId="259"/>
            <ac:spMk id="22" creationId="{B39A6276-4D88-8CFE-37A3-C4FCB17BAEC2}"/>
          </ac:spMkLst>
        </pc:spChg>
        <pc:spChg chg="del mod">
          <ac:chgData name="Laura Hooper" userId="c7592c86-89d2-4053-bb21-f4f4479d71c8" providerId="ADAL" clId="{FDE0171F-C0C3-4E92-A8D6-43E683283747}" dt="2024-12-06T09:47:33.010" v="5221" actId="478"/>
          <ac:spMkLst>
            <pc:docMk/>
            <pc:sldMk cId="2951704810" sldId="259"/>
            <ac:spMk id="23" creationId="{246A6DE3-AB3D-1499-C44B-6E09D3D9B89B}"/>
          </ac:spMkLst>
        </pc:spChg>
        <pc:spChg chg="mod">
          <ac:chgData name="Laura Hooper" userId="c7592c86-89d2-4053-bb21-f4f4479d71c8" providerId="ADAL" clId="{FDE0171F-C0C3-4E92-A8D6-43E683283747}" dt="2024-12-06T10:01:35.594" v="5618" actId="14100"/>
          <ac:spMkLst>
            <pc:docMk/>
            <pc:sldMk cId="2951704810" sldId="259"/>
            <ac:spMk id="24" creationId="{1082BFB9-1CDD-F47F-9657-4CA14CCBE9BE}"/>
          </ac:spMkLst>
        </pc:spChg>
        <pc:spChg chg="del mod">
          <ac:chgData name="Laura Hooper" userId="c7592c86-89d2-4053-bb21-f4f4479d71c8" providerId="ADAL" clId="{FDE0171F-C0C3-4E92-A8D6-43E683283747}" dt="2024-12-06T09:47:34.160" v="5222" actId="478"/>
          <ac:spMkLst>
            <pc:docMk/>
            <pc:sldMk cId="2951704810" sldId="259"/>
            <ac:spMk id="25" creationId="{F609536E-EF63-E2CE-EA34-D9D2337E5955}"/>
          </ac:spMkLst>
        </pc:spChg>
        <pc:spChg chg="del">
          <ac:chgData name="Laura Hooper" userId="c7592c86-89d2-4053-bb21-f4f4479d71c8" providerId="ADAL" clId="{FDE0171F-C0C3-4E92-A8D6-43E683283747}" dt="2024-11-29T17:01:46.643" v="1087" actId="478"/>
          <ac:spMkLst>
            <pc:docMk/>
            <pc:sldMk cId="2951704810" sldId="259"/>
            <ac:spMk id="26" creationId="{B2C27701-E51F-C38A-EAE7-AFBD4A99445E}"/>
          </ac:spMkLst>
        </pc:spChg>
        <pc:spChg chg="del">
          <ac:chgData name="Laura Hooper" userId="c7592c86-89d2-4053-bb21-f4f4479d71c8" providerId="ADAL" clId="{FDE0171F-C0C3-4E92-A8D6-43E683283747}" dt="2024-11-29T17:01:46.643" v="1087" actId="478"/>
          <ac:spMkLst>
            <pc:docMk/>
            <pc:sldMk cId="2951704810" sldId="259"/>
            <ac:spMk id="27" creationId="{9FD19497-D203-848D-E7FF-76E2D41C2E38}"/>
          </ac:spMkLst>
        </pc:spChg>
        <pc:spChg chg="del">
          <ac:chgData name="Laura Hooper" userId="c7592c86-89d2-4053-bb21-f4f4479d71c8" providerId="ADAL" clId="{FDE0171F-C0C3-4E92-A8D6-43E683283747}" dt="2024-11-29T17:01:46.643" v="1087" actId="478"/>
          <ac:spMkLst>
            <pc:docMk/>
            <pc:sldMk cId="2951704810" sldId="259"/>
            <ac:spMk id="28" creationId="{FA96A8B1-7DAF-FD1D-C091-A3BBC86DDE57}"/>
          </ac:spMkLst>
        </pc:spChg>
        <pc:spChg chg="del">
          <ac:chgData name="Laura Hooper" userId="c7592c86-89d2-4053-bb21-f4f4479d71c8" providerId="ADAL" clId="{FDE0171F-C0C3-4E92-A8D6-43E683283747}" dt="2024-11-29T17:01:46.643" v="1087" actId="478"/>
          <ac:spMkLst>
            <pc:docMk/>
            <pc:sldMk cId="2951704810" sldId="259"/>
            <ac:spMk id="29" creationId="{02CBB1D4-C225-1F07-4438-B444CB2577B4}"/>
          </ac:spMkLst>
        </pc:spChg>
        <pc:grpChg chg="add mod">
          <ac:chgData name="Laura Hooper" userId="c7592c86-89d2-4053-bb21-f4f4479d71c8" providerId="ADAL" clId="{FDE0171F-C0C3-4E92-A8D6-43E683283747}" dt="2024-12-06T12:19:06.896" v="5779" actId="164"/>
          <ac:grpSpMkLst>
            <pc:docMk/>
            <pc:sldMk cId="2951704810" sldId="259"/>
            <ac:grpSpMk id="6" creationId="{19050C96-D046-E70B-31B9-6B610F47F003}"/>
          </ac:grpSpMkLst>
        </pc:grpChg>
        <pc:grpChg chg="add mod">
          <ac:chgData name="Laura Hooper" userId="c7592c86-89d2-4053-bb21-f4f4479d71c8" providerId="ADAL" clId="{FDE0171F-C0C3-4E92-A8D6-43E683283747}" dt="2024-12-06T12:19:09.143" v="5780" actId="164"/>
          <ac:grpSpMkLst>
            <pc:docMk/>
            <pc:sldMk cId="2951704810" sldId="259"/>
            <ac:grpSpMk id="13" creationId="{26AAAB8B-559E-B953-70E0-54466A9F576D}"/>
          </ac:grpSpMkLst>
        </pc:grpChg>
        <pc:picChg chg="mod">
          <ac:chgData name="Laura Hooper" userId="c7592c86-89d2-4053-bb21-f4f4479d71c8" providerId="ADAL" clId="{FDE0171F-C0C3-4E92-A8D6-43E683283747}" dt="2024-12-06T12:19:09.143" v="5780" actId="164"/>
          <ac:picMkLst>
            <pc:docMk/>
            <pc:sldMk cId="2951704810" sldId="259"/>
            <ac:picMk id="10" creationId="{36D02EEC-DCED-5E0E-02E5-18D0BAC63343}"/>
          </ac:picMkLst>
        </pc:picChg>
        <pc:picChg chg="del">
          <ac:chgData name="Laura Hooper" userId="c7592c86-89d2-4053-bb21-f4f4479d71c8" providerId="ADAL" clId="{FDE0171F-C0C3-4E92-A8D6-43E683283747}" dt="2024-11-29T17:01:46.643" v="1087" actId="478"/>
          <ac:picMkLst>
            <pc:docMk/>
            <pc:sldMk cId="2951704810" sldId="259"/>
            <ac:picMk id="14" creationId="{C8CC8EDA-AA5B-BAE6-AF4C-FC35E3F9EC2A}"/>
          </ac:picMkLst>
        </pc:picChg>
        <pc:picChg chg="del">
          <ac:chgData name="Laura Hooper" userId="c7592c86-89d2-4053-bb21-f4f4479d71c8" providerId="ADAL" clId="{FDE0171F-C0C3-4E92-A8D6-43E683283747}" dt="2024-11-29T17:01:46.643" v="1087" actId="478"/>
          <ac:picMkLst>
            <pc:docMk/>
            <pc:sldMk cId="2951704810" sldId="259"/>
            <ac:picMk id="18" creationId="{4DF1078F-BD2C-522E-0DE3-5AAA54D7FA8B}"/>
          </ac:picMkLst>
        </pc:picChg>
        <pc:picChg chg="mod">
          <ac:chgData name="Laura Hooper" userId="c7592c86-89d2-4053-bb21-f4f4479d71c8" providerId="ADAL" clId="{FDE0171F-C0C3-4E92-A8D6-43E683283747}" dt="2024-12-06T12:19:06.896" v="5779" actId="164"/>
          <ac:picMkLst>
            <pc:docMk/>
            <pc:sldMk cId="2951704810" sldId="259"/>
            <ac:picMk id="1026" creationId="{FE8A2E91-58F3-0C65-5556-E82CBEFD8B4A}"/>
          </ac:picMkLst>
        </pc:picChg>
      </pc:sldChg>
      <pc:sldChg chg="addSp delSp modSp add mod modAnim">
        <pc:chgData name="Laura Hooper" userId="c7592c86-89d2-4053-bb21-f4f4479d71c8" providerId="ADAL" clId="{FDE0171F-C0C3-4E92-A8D6-43E683283747}" dt="2024-12-06T16:53:48.428" v="6092"/>
        <pc:sldMkLst>
          <pc:docMk/>
          <pc:sldMk cId="2190579377" sldId="260"/>
        </pc:sldMkLst>
        <pc:spChg chg="add mod">
          <ac:chgData name="Laura Hooper" userId="c7592c86-89d2-4053-bb21-f4f4479d71c8" providerId="ADAL" clId="{FDE0171F-C0C3-4E92-A8D6-43E683283747}" dt="2024-12-06T16:53:48.428" v="6092"/>
          <ac:spMkLst>
            <pc:docMk/>
            <pc:sldMk cId="2190579377" sldId="260"/>
            <ac:spMk id="4" creationId="{40ED1FA9-5915-6E63-7DD1-DD3D97FD5C1C}"/>
          </ac:spMkLst>
        </pc:spChg>
        <pc:spChg chg="add mod">
          <ac:chgData name="Laura Hooper" userId="c7592c86-89d2-4053-bb21-f4f4479d71c8" providerId="ADAL" clId="{FDE0171F-C0C3-4E92-A8D6-43E683283747}" dt="2024-12-06T16:53:48.428" v="6092"/>
          <ac:spMkLst>
            <pc:docMk/>
            <pc:sldMk cId="2190579377" sldId="260"/>
            <ac:spMk id="5" creationId="{B6738327-A6BE-4119-BE15-17F6987EE2FA}"/>
          </ac:spMkLst>
        </pc:spChg>
        <pc:spChg chg="mod">
          <ac:chgData name="Laura Hooper" userId="c7592c86-89d2-4053-bb21-f4f4479d71c8" providerId="ADAL" clId="{FDE0171F-C0C3-4E92-A8D6-43E683283747}" dt="2024-12-06T12:19:59.290" v="5789" actId="164"/>
          <ac:spMkLst>
            <pc:docMk/>
            <pc:sldMk cId="2190579377" sldId="260"/>
            <ac:spMk id="13" creationId="{875892B6-7993-8156-3DA6-12EEE0F814B5}"/>
          </ac:spMkLst>
        </pc:spChg>
        <pc:spChg chg="mod">
          <ac:chgData name="Laura Hooper" userId="c7592c86-89d2-4053-bb21-f4f4479d71c8" providerId="ADAL" clId="{FDE0171F-C0C3-4E92-A8D6-43E683283747}" dt="2024-12-06T12:19:59.290" v="5789" actId="164"/>
          <ac:spMkLst>
            <pc:docMk/>
            <pc:sldMk cId="2190579377" sldId="260"/>
            <ac:spMk id="15" creationId="{1A637FD0-B274-1A5F-8849-2450F48D8164}"/>
          </ac:spMkLst>
        </pc:spChg>
        <pc:spChg chg="mod">
          <ac:chgData name="Laura Hooper" userId="c7592c86-89d2-4053-bb21-f4f4479d71c8" providerId="ADAL" clId="{FDE0171F-C0C3-4E92-A8D6-43E683283747}" dt="2024-12-06T12:19:59.290" v="5789" actId="164"/>
          <ac:spMkLst>
            <pc:docMk/>
            <pc:sldMk cId="2190579377" sldId="260"/>
            <ac:spMk id="16" creationId="{708FD6B0-F7D9-B975-1945-2D31BBDB2417}"/>
          </ac:spMkLst>
        </pc:spChg>
        <pc:spChg chg="mod">
          <ac:chgData name="Laura Hooper" userId="c7592c86-89d2-4053-bb21-f4f4479d71c8" providerId="ADAL" clId="{FDE0171F-C0C3-4E92-A8D6-43E683283747}" dt="2024-12-06T12:20:05.934" v="5790" actId="164"/>
          <ac:spMkLst>
            <pc:docMk/>
            <pc:sldMk cId="2190579377" sldId="260"/>
            <ac:spMk id="17" creationId="{FD8E337F-D31A-6617-7A2C-22F5345D22ED}"/>
          </ac:spMkLst>
        </pc:spChg>
        <pc:spChg chg="mod">
          <ac:chgData name="Laura Hooper" userId="c7592c86-89d2-4053-bb21-f4f4479d71c8" providerId="ADAL" clId="{FDE0171F-C0C3-4E92-A8D6-43E683283747}" dt="2024-12-06T12:20:05.934" v="5790" actId="164"/>
          <ac:spMkLst>
            <pc:docMk/>
            <pc:sldMk cId="2190579377" sldId="260"/>
            <ac:spMk id="19" creationId="{D6DC1E2D-9448-E50C-FDDE-A01043FE6CA8}"/>
          </ac:spMkLst>
        </pc:spChg>
        <pc:spChg chg="mod">
          <ac:chgData name="Laura Hooper" userId="c7592c86-89d2-4053-bb21-f4f4479d71c8" providerId="ADAL" clId="{FDE0171F-C0C3-4E92-A8D6-43E683283747}" dt="2024-12-06T12:20:05.934" v="5790" actId="164"/>
          <ac:spMkLst>
            <pc:docMk/>
            <pc:sldMk cId="2190579377" sldId="260"/>
            <ac:spMk id="20" creationId="{C59AECAE-E607-9BE4-90B2-C70BDF4C3F91}"/>
          </ac:spMkLst>
        </pc:spChg>
        <pc:spChg chg="mod">
          <ac:chgData name="Laura Hooper" userId="c7592c86-89d2-4053-bb21-f4f4479d71c8" providerId="ADAL" clId="{FDE0171F-C0C3-4E92-A8D6-43E683283747}" dt="2024-12-06T10:00:56.261" v="5613" actId="255"/>
          <ac:spMkLst>
            <pc:docMk/>
            <pc:sldMk cId="2190579377" sldId="260"/>
            <ac:spMk id="26" creationId="{B2C27701-E51F-C38A-EAE7-AFBD4A99445E}"/>
          </ac:spMkLst>
        </pc:spChg>
        <pc:spChg chg="del mod">
          <ac:chgData name="Laura Hooper" userId="c7592c86-89d2-4053-bb21-f4f4479d71c8" providerId="ADAL" clId="{FDE0171F-C0C3-4E92-A8D6-43E683283747}" dt="2024-12-06T09:47:42.169" v="5225" actId="478"/>
          <ac:spMkLst>
            <pc:docMk/>
            <pc:sldMk cId="2190579377" sldId="260"/>
            <ac:spMk id="27" creationId="{9FD19497-D203-848D-E7FF-76E2D41C2E38}"/>
          </ac:spMkLst>
        </pc:spChg>
        <pc:spChg chg="mod">
          <ac:chgData name="Laura Hooper" userId="c7592c86-89d2-4053-bb21-f4f4479d71c8" providerId="ADAL" clId="{FDE0171F-C0C3-4E92-A8D6-43E683283747}" dt="2024-12-06T10:00:56.261" v="5613" actId="255"/>
          <ac:spMkLst>
            <pc:docMk/>
            <pc:sldMk cId="2190579377" sldId="260"/>
            <ac:spMk id="28" creationId="{FA96A8B1-7DAF-FD1D-C091-A3BBC86DDE57}"/>
          </ac:spMkLst>
        </pc:spChg>
        <pc:spChg chg="del mod">
          <ac:chgData name="Laura Hooper" userId="c7592c86-89d2-4053-bb21-f4f4479d71c8" providerId="ADAL" clId="{FDE0171F-C0C3-4E92-A8D6-43E683283747}" dt="2024-12-06T09:47:43.258" v="5226" actId="478"/>
          <ac:spMkLst>
            <pc:docMk/>
            <pc:sldMk cId="2190579377" sldId="260"/>
            <ac:spMk id="29" creationId="{02CBB1D4-C225-1F07-4438-B444CB2577B4}"/>
          </ac:spMkLst>
        </pc:spChg>
        <pc:spChg chg="mod">
          <ac:chgData name="Laura Hooper" userId="c7592c86-89d2-4053-bb21-f4f4479d71c8" providerId="ADAL" clId="{FDE0171F-C0C3-4E92-A8D6-43E683283747}" dt="2024-12-06T12:19:59.290" v="5789" actId="164"/>
          <ac:spMkLst>
            <pc:docMk/>
            <pc:sldMk cId="2190579377" sldId="260"/>
            <ac:spMk id="31" creationId="{A72D6E5E-A375-015E-FC2B-E99EAAF9C18A}"/>
          </ac:spMkLst>
        </pc:spChg>
        <pc:spChg chg="mod">
          <ac:chgData name="Laura Hooper" userId="c7592c86-89d2-4053-bb21-f4f4479d71c8" providerId="ADAL" clId="{FDE0171F-C0C3-4E92-A8D6-43E683283747}" dt="2024-12-06T12:20:05.934" v="5790" actId="164"/>
          <ac:spMkLst>
            <pc:docMk/>
            <pc:sldMk cId="2190579377" sldId="260"/>
            <ac:spMk id="32" creationId="{B8FA1691-F543-2258-18CD-4CE39B7AB5A7}"/>
          </ac:spMkLst>
        </pc:spChg>
        <pc:grpChg chg="add mod">
          <ac:chgData name="Laura Hooper" userId="c7592c86-89d2-4053-bb21-f4f4479d71c8" providerId="ADAL" clId="{FDE0171F-C0C3-4E92-A8D6-43E683283747}" dt="2024-12-06T12:19:59.290" v="5789" actId="164"/>
          <ac:grpSpMkLst>
            <pc:docMk/>
            <pc:sldMk cId="2190579377" sldId="260"/>
            <ac:grpSpMk id="2" creationId="{F06EADED-69CE-B730-BC1A-1D67A1D68B3C}"/>
          </ac:grpSpMkLst>
        </pc:grpChg>
        <pc:grpChg chg="add mod">
          <ac:chgData name="Laura Hooper" userId="c7592c86-89d2-4053-bb21-f4f4479d71c8" providerId="ADAL" clId="{FDE0171F-C0C3-4E92-A8D6-43E683283747}" dt="2024-12-06T12:20:05.934" v="5790" actId="164"/>
          <ac:grpSpMkLst>
            <pc:docMk/>
            <pc:sldMk cId="2190579377" sldId="260"/>
            <ac:grpSpMk id="3" creationId="{8628BA34-942C-3E59-60F3-7FFBCDAAE168}"/>
          </ac:grpSpMkLst>
        </pc:grpChg>
        <pc:picChg chg="del">
          <ac:chgData name="Laura Hooper" userId="c7592c86-89d2-4053-bb21-f4f4479d71c8" providerId="ADAL" clId="{FDE0171F-C0C3-4E92-A8D6-43E683283747}" dt="2024-11-29T17:17:50.979" v="1449" actId="478"/>
          <ac:picMkLst>
            <pc:docMk/>
            <pc:sldMk cId="2190579377" sldId="260"/>
            <ac:picMk id="1028" creationId="{334A6AE4-0043-0ACE-2C9A-1EF3D664323E}"/>
          </ac:picMkLst>
        </pc:picChg>
        <pc:picChg chg="del">
          <ac:chgData name="Laura Hooper" userId="c7592c86-89d2-4053-bb21-f4f4479d71c8" providerId="ADAL" clId="{FDE0171F-C0C3-4E92-A8D6-43E683283747}" dt="2024-11-29T17:23:30.471" v="1584" actId="478"/>
          <ac:picMkLst>
            <pc:docMk/>
            <pc:sldMk cId="2190579377" sldId="260"/>
            <ac:picMk id="1030" creationId="{D4CF8484-FBAA-D83B-C739-E4364AF6441A}"/>
          </ac:picMkLst>
        </pc:picChg>
        <pc:picChg chg="add mod">
          <ac:chgData name="Laura Hooper" userId="c7592c86-89d2-4053-bb21-f4f4479d71c8" providerId="ADAL" clId="{FDE0171F-C0C3-4E92-A8D6-43E683283747}" dt="2024-12-06T12:19:59.290" v="5789" actId="164"/>
          <ac:picMkLst>
            <pc:docMk/>
            <pc:sldMk cId="2190579377" sldId="260"/>
            <ac:picMk id="4098" creationId="{8F323CDF-2B88-3F1A-627F-343B29821A4E}"/>
          </ac:picMkLst>
        </pc:picChg>
        <pc:picChg chg="add del mod">
          <ac:chgData name="Laura Hooper" userId="c7592c86-89d2-4053-bb21-f4f4479d71c8" providerId="ADAL" clId="{FDE0171F-C0C3-4E92-A8D6-43E683283747}" dt="2024-11-29T17:25:16.383" v="1656" actId="478"/>
          <ac:picMkLst>
            <pc:docMk/>
            <pc:sldMk cId="2190579377" sldId="260"/>
            <ac:picMk id="4100" creationId="{1FE72A1A-5A44-73B8-DF1D-96D80DF432E3}"/>
          </ac:picMkLst>
        </pc:picChg>
        <pc:picChg chg="add del mod">
          <ac:chgData name="Laura Hooper" userId="c7592c86-89d2-4053-bb21-f4f4479d71c8" providerId="ADAL" clId="{FDE0171F-C0C3-4E92-A8D6-43E683283747}" dt="2024-11-29T17:29:36.319" v="1682" actId="478"/>
          <ac:picMkLst>
            <pc:docMk/>
            <pc:sldMk cId="2190579377" sldId="260"/>
            <ac:picMk id="4102" creationId="{610201F6-20CF-99AF-AA21-C37F970093D9}"/>
          </ac:picMkLst>
        </pc:picChg>
        <pc:picChg chg="add mod">
          <ac:chgData name="Laura Hooper" userId="c7592c86-89d2-4053-bb21-f4f4479d71c8" providerId="ADAL" clId="{FDE0171F-C0C3-4E92-A8D6-43E683283747}" dt="2024-12-06T12:20:05.934" v="5790" actId="164"/>
          <ac:picMkLst>
            <pc:docMk/>
            <pc:sldMk cId="2190579377" sldId="260"/>
            <ac:picMk id="4104" creationId="{0B62D043-19EC-5974-FCC9-71017AF31F06}"/>
          </ac:picMkLst>
        </pc:picChg>
      </pc:sldChg>
      <pc:sldChg chg="addSp delSp modSp new mod modAnim">
        <pc:chgData name="Laura Hooper" userId="c7592c86-89d2-4053-bb21-f4f4479d71c8" providerId="ADAL" clId="{FDE0171F-C0C3-4E92-A8D6-43E683283747}" dt="2024-12-06T16:54:15.756" v="6101" actId="1035"/>
        <pc:sldMkLst>
          <pc:docMk/>
          <pc:sldMk cId="739523388" sldId="261"/>
        </pc:sldMkLst>
        <pc:spChg chg="add mod">
          <ac:chgData name="Laura Hooper" userId="c7592c86-89d2-4053-bb21-f4f4479d71c8" providerId="ADAL" clId="{FDE0171F-C0C3-4E92-A8D6-43E683283747}" dt="2024-11-29T17:54:05.897" v="2364" actId="20577"/>
          <ac:spMkLst>
            <pc:docMk/>
            <pc:sldMk cId="739523388" sldId="261"/>
            <ac:spMk id="2" creationId="{9359D41C-FD9A-5DA0-25F4-CDC05C5ED5A7}"/>
          </ac:spMkLst>
        </pc:spChg>
        <pc:spChg chg="add mod">
          <ac:chgData name="Laura Hooper" userId="c7592c86-89d2-4053-bb21-f4f4479d71c8" providerId="ADAL" clId="{FDE0171F-C0C3-4E92-A8D6-43E683283747}" dt="2024-12-06T12:20:41.845" v="5799" actId="164"/>
          <ac:spMkLst>
            <pc:docMk/>
            <pc:sldMk cId="739523388" sldId="261"/>
            <ac:spMk id="3" creationId="{A59B10C7-34CF-09ED-1899-71735446BC82}"/>
          </ac:spMkLst>
        </pc:spChg>
        <pc:spChg chg="add mod">
          <ac:chgData name="Laura Hooper" userId="c7592c86-89d2-4053-bb21-f4f4479d71c8" providerId="ADAL" clId="{FDE0171F-C0C3-4E92-A8D6-43E683283747}" dt="2024-12-06T12:20:44.182" v="5800" actId="164"/>
          <ac:spMkLst>
            <pc:docMk/>
            <pc:sldMk cId="739523388" sldId="261"/>
            <ac:spMk id="5" creationId="{828543AA-3460-95DE-74FC-F29245BCA327}"/>
          </ac:spMkLst>
        </pc:spChg>
        <pc:spChg chg="add mod">
          <ac:chgData name="Laura Hooper" userId="c7592c86-89d2-4053-bb21-f4f4479d71c8" providerId="ADAL" clId="{FDE0171F-C0C3-4E92-A8D6-43E683283747}" dt="2024-12-06T12:20:46.754" v="5801" actId="164"/>
          <ac:spMkLst>
            <pc:docMk/>
            <pc:sldMk cId="739523388" sldId="261"/>
            <ac:spMk id="7" creationId="{B97C06AC-7A9B-CEC6-B2FD-38C1959E4027}"/>
          </ac:spMkLst>
        </pc:spChg>
        <pc:spChg chg="add mod">
          <ac:chgData name="Laura Hooper" userId="c7592c86-89d2-4053-bb21-f4f4479d71c8" providerId="ADAL" clId="{FDE0171F-C0C3-4E92-A8D6-43E683283747}" dt="2024-12-06T12:20:49.647" v="5802" actId="164"/>
          <ac:spMkLst>
            <pc:docMk/>
            <pc:sldMk cId="739523388" sldId="261"/>
            <ac:spMk id="9" creationId="{F7E53D52-29F8-0619-860D-F3CA2C0438F5}"/>
          </ac:spMkLst>
        </pc:spChg>
        <pc:spChg chg="add mod">
          <ac:chgData name="Laura Hooper" userId="c7592c86-89d2-4053-bb21-f4f4479d71c8" providerId="ADAL" clId="{FDE0171F-C0C3-4E92-A8D6-43E683283747}" dt="2024-12-06T12:20:53.146" v="5803" actId="164"/>
          <ac:spMkLst>
            <pc:docMk/>
            <pc:sldMk cId="739523388" sldId="261"/>
            <ac:spMk id="11" creationId="{F9688F15-2AE4-0AAB-6E7F-6D5634EDB6F4}"/>
          </ac:spMkLst>
        </pc:spChg>
        <pc:spChg chg="add mod">
          <ac:chgData name="Laura Hooper" userId="c7592c86-89d2-4053-bb21-f4f4479d71c8" providerId="ADAL" clId="{FDE0171F-C0C3-4E92-A8D6-43E683283747}" dt="2024-12-06T12:20:41.845" v="5799" actId="164"/>
          <ac:spMkLst>
            <pc:docMk/>
            <pc:sldMk cId="739523388" sldId="261"/>
            <ac:spMk id="13" creationId="{E16F303A-7DA8-5AC2-7C45-E27047ACC6E6}"/>
          </ac:spMkLst>
        </pc:spChg>
        <pc:spChg chg="add mod">
          <ac:chgData name="Laura Hooper" userId="c7592c86-89d2-4053-bb21-f4f4479d71c8" providerId="ADAL" clId="{FDE0171F-C0C3-4E92-A8D6-43E683283747}" dt="2024-12-06T12:20:44.182" v="5800" actId="164"/>
          <ac:spMkLst>
            <pc:docMk/>
            <pc:sldMk cId="739523388" sldId="261"/>
            <ac:spMk id="14" creationId="{A86E5131-77C8-2296-21E2-65A7C6AD904A}"/>
          </ac:spMkLst>
        </pc:spChg>
        <pc:spChg chg="add mod">
          <ac:chgData name="Laura Hooper" userId="c7592c86-89d2-4053-bb21-f4f4479d71c8" providerId="ADAL" clId="{FDE0171F-C0C3-4E92-A8D6-43E683283747}" dt="2024-12-06T12:20:46.754" v="5801" actId="164"/>
          <ac:spMkLst>
            <pc:docMk/>
            <pc:sldMk cId="739523388" sldId="261"/>
            <ac:spMk id="15" creationId="{692CA2BF-39B5-8DEB-BE12-1475B20CA471}"/>
          </ac:spMkLst>
        </pc:spChg>
        <pc:spChg chg="add mod">
          <ac:chgData name="Laura Hooper" userId="c7592c86-89d2-4053-bb21-f4f4479d71c8" providerId="ADAL" clId="{FDE0171F-C0C3-4E92-A8D6-43E683283747}" dt="2024-12-06T12:20:49.647" v="5802" actId="164"/>
          <ac:spMkLst>
            <pc:docMk/>
            <pc:sldMk cId="739523388" sldId="261"/>
            <ac:spMk id="16" creationId="{E63A13F9-24A4-3F1B-073C-6D10D5CE821E}"/>
          </ac:spMkLst>
        </pc:spChg>
        <pc:spChg chg="add mod">
          <ac:chgData name="Laura Hooper" userId="c7592c86-89d2-4053-bb21-f4f4479d71c8" providerId="ADAL" clId="{FDE0171F-C0C3-4E92-A8D6-43E683283747}" dt="2024-12-06T12:20:53.146" v="5803" actId="164"/>
          <ac:spMkLst>
            <pc:docMk/>
            <pc:sldMk cId="739523388" sldId="261"/>
            <ac:spMk id="17" creationId="{29140FFE-8C59-F1B4-ABF7-C233685FCD45}"/>
          </ac:spMkLst>
        </pc:spChg>
        <pc:spChg chg="add mod">
          <ac:chgData name="Laura Hooper" userId="c7592c86-89d2-4053-bb21-f4f4479d71c8" providerId="ADAL" clId="{FDE0171F-C0C3-4E92-A8D6-43E683283747}" dt="2024-12-06T16:54:15.756" v="6101" actId="1035"/>
          <ac:spMkLst>
            <pc:docMk/>
            <pc:sldMk cId="739523388" sldId="261"/>
            <ac:spMk id="18" creationId="{296C871D-59B7-9921-6028-E17272B5188A}"/>
          </ac:spMkLst>
        </pc:spChg>
        <pc:spChg chg="add del mod">
          <ac:chgData name="Laura Hooper" userId="c7592c86-89d2-4053-bb21-f4f4479d71c8" providerId="ADAL" clId="{FDE0171F-C0C3-4E92-A8D6-43E683283747}" dt="2024-12-06T09:48:18.436" v="5238" actId="478"/>
          <ac:spMkLst>
            <pc:docMk/>
            <pc:sldMk cId="739523388" sldId="261"/>
            <ac:spMk id="18" creationId="{927E1451-2654-076A-E270-F8A22DFE768D}"/>
          </ac:spMkLst>
        </pc:spChg>
        <pc:spChg chg="add mod">
          <ac:chgData name="Laura Hooper" userId="c7592c86-89d2-4053-bb21-f4f4479d71c8" providerId="ADAL" clId="{FDE0171F-C0C3-4E92-A8D6-43E683283747}" dt="2024-12-06T16:54:15.756" v="6101" actId="1035"/>
          <ac:spMkLst>
            <pc:docMk/>
            <pc:sldMk cId="739523388" sldId="261"/>
            <ac:spMk id="19" creationId="{193CD6F6-3ABF-F458-C6C2-6ED2701957B5}"/>
          </ac:spMkLst>
        </pc:spChg>
        <pc:spChg chg="add del mod">
          <ac:chgData name="Laura Hooper" userId="c7592c86-89d2-4053-bb21-f4f4479d71c8" providerId="ADAL" clId="{FDE0171F-C0C3-4E92-A8D6-43E683283747}" dt="2024-12-06T09:47:47.560" v="5227" actId="478"/>
          <ac:spMkLst>
            <pc:docMk/>
            <pc:sldMk cId="739523388" sldId="261"/>
            <ac:spMk id="19" creationId="{F188DEEA-1129-E29F-87B3-492AB2907D3D}"/>
          </ac:spMkLst>
        </pc:spChg>
        <pc:spChg chg="add mod">
          <ac:chgData name="Laura Hooper" userId="c7592c86-89d2-4053-bb21-f4f4479d71c8" providerId="ADAL" clId="{FDE0171F-C0C3-4E92-A8D6-43E683283747}" dt="2024-12-06T16:54:15.756" v="6101" actId="1035"/>
          <ac:spMkLst>
            <pc:docMk/>
            <pc:sldMk cId="739523388" sldId="261"/>
            <ac:spMk id="20" creationId="{1E4EB595-5128-C32F-6973-1921C5D04390}"/>
          </ac:spMkLst>
        </pc:spChg>
        <pc:spChg chg="add del mod">
          <ac:chgData name="Laura Hooper" userId="c7592c86-89d2-4053-bb21-f4f4479d71c8" providerId="ADAL" clId="{FDE0171F-C0C3-4E92-A8D6-43E683283747}" dt="2024-12-06T09:47:54.088" v="5233" actId="478"/>
          <ac:spMkLst>
            <pc:docMk/>
            <pc:sldMk cId="739523388" sldId="261"/>
            <ac:spMk id="20" creationId="{6A95C63B-A2CE-CBC4-948F-CC82658857CA}"/>
          </ac:spMkLst>
        </pc:spChg>
        <pc:spChg chg="add del mod">
          <ac:chgData name="Laura Hooper" userId="c7592c86-89d2-4053-bb21-f4f4479d71c8" providerId="ADAL" clId="{FDE0171F-C0C3-4E92-A8D6-43E683283747}" dt="2024-12-06T09:47:55.213" v="5234" actId="478"/>
          <ac:spMkLst>
            <pc:docMk/>
            <pc:sldMk cId="739523388" sldId="261"/>
            <ac:spMk id="21" creationId="{E7680A27-E7FD-A165-D8B0-2A74F6045ED6}"/>
          </ac:spMkLst>
        </pc:spChg>
        <pc:spChg chg="add mod">
          <ac:chgData name="Laura Hooper" userId="c7592c86-89d2-4053-bb21-f4f4479d71c8" providerId="ADAL" clId="{FDE0171F-C0C3-4E92-A8D6-43E683283747}" dt="2024-12-06T16:54:15.756" v="6101" actId="1035"/>
          <ac:spMkLst>
            <pc:docMk/>
            <pc:sldMk cId="739523388" sldId="261"/>
            <ac:spMk id="21" creationId="{F1D50A89-35A7-7DB7-6493-FC489FBC184E}"/>
          </ac:spMkLst>
        </pc:spChg>
        <pc:spChg chg="add del mod">
          <ac:chgData name="Laura Hooper" userId="c7592c86-89d2-4053-bb21-f4f4479d71c8" providerId="ADAL" clId="{FDE0171F-C0C3-4E92-A8D6-43E683283747}" dt="2024-12-06T09:47:52.460" v="5231" actId="478"/>
          <ac:spMkLst>
            <pc:docMk/>
            <pc:sldMk cId="739523388" sldId="261"/>
            <ac:spMk id="22" creationId="{54A41067-D470-DC83-E76A-0A4BBCDC0A1E}"/>
          </ac:spMkLst>
        </pc:spChg>
        <pc:spChg chg="add mod">
          <ac:chgData name="Laura Hooper" userId="c7592c86-89d2-4053-bb21-f4f4479d71c8" providerId="ADAL" clId="{FDE0171F-C0C3-4E92-A8D6-43E683283747}" dt="2024-12-06T16:54:15.756" v="6101" actId="1035"/>
          <ac:spMkLst>
            <pc:docMk/>
            <pc:sldMk cId="739523388" sldId="261"/>
            <ac:spMk id="22" creationId="{C6A1B9D4-E1E9-3F4E-7281-49D63A7BB681}"/>
          </ac:spMkLst>
        </pc:spChg>
        <pc:spChg chg="add del mod">
          <ac:chgData name="Laura Hooper" userId="c7592c86-89d2-4053-bb21-f4f4479d71c8" providerId="ADAL" clId="{FDE0171F-C0C3-4E92-A8D6-43E683283747}" dt="2024-12-06T09:47:53.114" v="5232" actId="478"/>
          <ac:spMkLst>
            <pc:docMk/>
            <pc:sldMk cId="739523388" sldId="261"/>
            <ac:spMk id="23" creationId="{312245D3-D7CB-905B-879E-73B393507DF3}"/>
          </ac:spMkLst>
        </pc:spChg>
        <pc:spChg chg="add mod">
          <ac:chgData name="Laura Hooper" userId="c7592c86-89d2-4053-bb21-f4f4479d71c8" providerId="ADAL" clId="{FDE0171F-C0C3-4E92-A8D6-43E683283747}" dt="2024-12-06T16:54:15.756" v="6101" actId="1035"/>
          <ac:spMkLst>
            <pc:docMk/>
            <pc:sldMk cId="739523388" sldId="261"/>
            <ac:spMk id="23" creationId="{D80B1964-9019-10DC-5694-0360FFA64BC4}"/>
          </ac:spMkLst>
        </pc:spChg>
        <pc:spChg chg="add mod">
          <ac:chgData name="Laura Hooper" userId="c7592c86-89d2-4053-bb21-f4f4479d71c8" providerId="ADAL" clId="{FDE0171F-C0C3-4E92-A8D6-43E683283747}" dt="2024-12-06T16:54:15.756" v="6101" actId="1035"/>
          <ac:spMkLst>
            <pc:docMk/>
            <pc:sldMk cId="739523388" sldId="261"/>
            <ac:spMk id="24" creationId="{556E24FB-687C-2DE7-8175-9B3F1F6B7F17}"/>
          </ac:spMkLst>
        </pc:spChg>
        <pc:spChg chg="add del mod">
          <ac:chgData name="Laura Hooper" userId="c7592c86-89d2-4053-bb21-f4f4479d71c8" providerId="ADAL" clId="{FDE0171F-C0C3-4E92-A8D6-43E683283747}" dt="2024-12-06T09:47:51.773" v="5230" actId="478"/>
          <ac:spMkLst>
            <pc:docMk/>
            <pc:sldMk cId="739523388" sldId="261"/>
            <ac:spMk id="24" creationId="{C6E2A757-CF40-F57F-0C50-8B3126605498}"/>
          </ac:spMkLst>
        </pc:spChg>
        <pc:spChg chg="add mod">
          <ac:chgData name="Laura Hooper" userId="c7592c86-89d2-4053-bb21-f4f4479d71c8" providerId="ADAL" clId="{FDE0171F-C0C3-4E92-A8D6-43E683283747}" dt="2024-12-06T16:54:15.756" v="6101" actId="1035"/>
          <ac:spMkLst>
            <pc:docMk/>
            <pc:sldMk cId="739523388" sldId="261"/>
            <ac:spMk id="25" creationId="{7C019C10-AAD6-CDD9-8641-A12E6454B98B}"/>
          </ac:spMkLst>
        </pc:spChg>
        <pc:spChg chg="add del mod">
          <ac:chgData name="Laura Hooper" userId="c7592c86-89d2-4053-bb21-f4f4479d71c8" providerId="ADAL" clId="{FDE0171F-C0C3-4E92-A8D6-43E683283747}" dt="2024-12-06T09:47:49.425" v="5229" actId="478"/>
          <ac:spMkLst>
            <pc:docMk/>
            <pc:sldMk cId="739523388" sldId="261"/>
            <ac:spMk id="25" creationId="{EB530272-8880-67F9-F9E8-E7E99A8A0F03}"/>
          </ac:spMkLst>
        </pc:spChg>
        <pc:spChg chg="add del mod">
          <ac:chgData name="Laura Hooper" userId="c7592c86-89d2-4053-bb21-f4f4479d71c8" providerId="ADAL" clId="{FDE0171F-C0C3-4E92-A8D6-43E683283747}" dt="2024-12-06T09:47:58.893" v="5235" actId="478"/>
          <ac:spMkLst>
            <pc:docMk/>
            <pc:sldMk cId="739523388" sldId="261"/>
            <ac:spMk id="26" creationId="{0F82C87A-0B24-BF22-24A4-7D5287C92F38}"/>
          </ac:spMkLst>
        </pc:spChg>
        <pc:grpChg chg="add mod">
          <ac:chgData name="Laura Hooper" userId="c7592c86-89d2-4053-bb21-f4f4479d71c8" providerId="ADAL" clId="{FDE0171F-C0C3-4E92-A8D6-43E683283747}" dt="2024-12-06T12:20:41.845" v="5799" actId="164"/>
          <ac:grpSpMkLst>
            <pc:docMk/>
            <pc:sldMk cId="739523388" sldId="261"/>
            <ac:grpSpMk id="27" creationId="{55CCFA63-0F59-56E0-3638-8980D4F6261C}"/>
          </ac:grpSpMkLst>
        </pc:grpChg>
        <pc:grpChg chg="add mod">
          <ac:chgData name="Laura Hooper" userId="c7592c86-89d2-4053-bb21-f4f4479d71c8" providerId="ADAL" clId="{FDE0171F-C0C3-4E92-A8D6-43E683283747}" dt="2024-12-06T12:20:44.182" v="5800" actId="164"/>
          <ac:grpSpMkLst>
            <pc:docMk/>
            <pc:sldMk cId="739523388" sldId="261"/>
            <ac:grpSpMk id="28" creationId="{C9D6A3E9-C486-A134-1E32-910B363AC81F}"/>
          </ac:grpSpMkLst>
        </pc:grpChg>
        <pc:grpChg chg="add mod">
          <ac:chgData name="Laura Hooper" userId="c7592c86-89d2-4053-bb21-f4f4479d71c8" providerId="ADAL" clId="{FDE0171F-C0C3-4E92-A8D6-43E683283747}" dt="2024-12-06T12:20:46.754" v="5801" actId="164"/>
          <ac:grpSpMkLst>
            <pc:docMk/>
            <pc:sldMk cId="739523388" sldId="261"/>
            <ac:grpSpMk id="29" creationId="{34490384-4895-2195-502A-2498ADC3048B}"/>
          </ac:grpSpMkLst>
        </pc:grpChg>
        <pc:grpChg chg="add mod">
          <ac:chgData name="Laura Hooper" userId="c7592c86-89d2-4053-bb21-f4f4479d71c8" providerId="ADAL" clId="{FDE0171F-C0C3-4E92-A8D6-43E683283747}" dt="2024-12-06T12:20:49.647" v="5802" actId="164"/>
          <ac:grpSpMkLst>
            <pc:docMk/>
            <pc:sldMk cId="739523388" sldId="261"/>
            <ac:grpSpMk id="30" creationId="{B3E6AB8D-5F29-F9CA-5A45-35E5C53797C7}"/>
          </ac:grpSpMkLst>
        </pc:grpChg>
        <pc:grpChg chg="add mod">
          <ac:chgData name="Laura Hooper" userId="c7592c86-89d2-4053-bb21-f4f4479d71c8" providerId="ADAL" clId="{FDE0171F-C0C3-4E92-A8D6-43E683283747}" dt="2024-12-06T12:20:53.146" v="5803" actId="164"/>
          <ac:grpSpMkLst>
            <pc:docMk/>
            <pc:sldMk cId="739523388" sldId="261"/>
            <ac:grpSpMk id="31" creationId="{E16D6178-02BD-91FE-FE05-531A921AB1B9}"/>
          </ac:grpSpMkLst>
        </pc:grpChg>
        <pc:picChg chg="add mod">
          <ac:chgData name="Laura Hooper" userId="c7592c86-89d2-4053-bb21-f4f4479d71c8" providerId="ADAL" clId="{FDE0171F-C0C3-4E92-A8D6-43E683283747}" dt="2024-12-06T12:20:41.845" v="5799" actId="164"/>
          <ac:picMkLst>
            <pc:docMk/>
            <pc:sldMk cId="739523388" sldId="261"/>
            <ac:picMk id="4" creationId="{F285494E-EE62-F222-0B4F-327890403361}"/>
          </ac:picMkLst>
        </pc:picChg>
        <pc:picChg chg="add mod">
          <ac:chgData name="Laura Hooper" userId="c7592c86-89d2-4053-bb21-f4f4479d71c8" providerId="ADAL" clId="{FDE0171F-C0C3-4E92-A8D6-43E683283747}" dt="2024-12-06T12:20:44.182" v="5800" actId="164"/>
          <ac:picMkLst>
            <pc:docMk/>
            <pc:sldMk cId="739523388" sldId="261"/>
            <ac:picMk id="6" creationId="{D43BCBAA-A48F-B173-C621-9931FB841394}"/>
          </ac:picMkLst>
        </pc:picChg>
        <pc:picChg chg="add mod">
          <ac:chgData name="Laura Hooper" userId="c7592c86-89d2-4053-bb21-f4f4479d71c8" providerId="ADAL" clId="{FDE0171F-C0C3-4E92-A8D6-43E683283747}" dt="2024-12-06T12:20:46.754" v="5801" actId="164"/>
          <ac:picMkLst>
            <pc:docMk/>
            <pc:sldMk cId="739523388" sldId="261"/>
            <ac:picMk id="8" creationId="{EABD82A5-B408-7108-3DBF-015AA7CEE1F2}"/>
          </ac:picMkLst>
        </pc:picChg>
        <pc:picChg chg="add mod">
          <ac:chgData name="Laura Hooper" userId="c7592c86-89d2-4053-bb21-f4f4479d71c8" providerId="ADAL" clId="{FDE0171F-C0C3-4E92-A8D6-43E683283747}" dt="2024-12-06T12:20:49.647" v="5802" actId="164"/>
          <ac:picMkLst>
            <pc:docMk/>
            <pc:sldMk cId="739523388" sldId="261"/>
            <ac:picMk id="10" creationId="{A2B875D7-0706-A5E9-9733-A66B3BA96424}"/>
          </ac:picMkLst>
        </pc:picChg>
        <pc:picChg chg="add mod">
          <ac:chgData name="Laura Hooper" userId="c7592c86-89d2-4053-bb21-f4f4479d71c8" providerId="ADAL" clId="{FDE0171F-C0C3-4E92-A8D6-43E683283747}" dt="2024-12-06T12:20:53.146" v="5803" actId="164"/>
          <ac:picMkLst>
            <pc:docMk/>
            <pc:sldMk cId="739523388" sldId="261"/>
            <ac:picMk id="12" creationId="{17CA1193-8ED2-777C-B845-BC40807D7F00}"/>
          </ac:picMkLst>
        </pc:picChg>
        <pc:picChg chg="add mod">
          <ac:chgData name="Laura Hooper" userId="c7592c86-89d2-4053-bb21-f4f4479d71c8" providerId="ADAL" clId="{FDE0171F-C0C3-4E92-A8D6-43E683283747}" dt="2024-11-29T17:39:33.778" v="1878" actId="14100"/>
          <ac:picMkLst>
            <pc:docMk/>
            <pc:sldMk cId="739523388" sldId="261"/>
            <ac:picMk id="5122" creationId="{C9D13461-3BCB-BC8E-A5B8-12FCD71E050A}"/>
          </ac:picMkLst>
        </pc:picChg>
      </pc:sldChg>
      <pc:sldChg chg="addSp delSp modSp new mod delAnim modAnim">
        <pc:chgData name="Laura Hooper" userId="c7592c86-89d2-4053-bb21-f4f4479d71c8" providerId="ADAL" clId="{FDE0171F-C0C3-4E92-A8D6-43E683283747}" dt="2024-12-06T16:59:45.339" v="6382" actId="1036"/>
        <pc:sldMkLst>
          <pc:docMk/>
          <pc:sldMk cId="536922688" sldId="262"/>
        </pc:sldMkLst>
        <pc:spChg chg="add mod">
          <ac:chgData name="Laura Hooper" userId="c7592c86-89d2-4053-bb21-f4f4479d71c8" providerId="ADAL" clId="{FDE0171F-C0C3-4E92-A8D6-43E683283747}" dt="2024-12-04T17:30:40.202" v="3834" actId="20577"/>
          <ac:spMkLst>
            <pc:docMk/>
            <pc:sldMk cId="536922688" sldId="262"/>
            <ac:spMk id="2" creationId="{F2AAC92B-3643-0E03-03C4-97FA9597193C}"/>
          </ac:spMkLst>
        </pc:spChg>
        <pc:spChg chg="add mod">
          <ac:chgData name="Laura Hooper" userId="c7592c86-89d2-4053-bb21-f4f4479d71c8" providerId="ADAL" clId="{FDE0171F-C0C3-4E92-A8D6-43E683283747}" dt="2024-12-06T16:59:05.573" v="6336" actId="14100"/>
          <ac:spMkLst>
            <pc:docMk/>
            <pc:sldMk cId="536922688" sldId="262"/>
            <ac:spMk id="3" creationId="{496ED23E-006D-9B5A-B56E-373B6E7B2AD8}"/>
          </ac:spMkLst>
        </pc:spChg>
        <pc:spChg chg="add mod">
          <ac:chgData name="Laura Hooper" userId="c7592c86-89d2-4053-bb21-f4f4479d71c8" providerId="ADAL" clId="{FDE0171F-C0C3-4E92-A8D6-43E683283747}" dt="2024-12-06T12:21:40.613" v="5819" actId="164"/>
          <ac:spMkLst>
            <pc:docMk/>
            <pc:sldMk cId="536922688" sldId="262"/>
            <ac:spMk id="4" creationId="{25E760AE-F50B-E7A8-7522-251ECB7FA876}"/>
          </ac:spMkLst>
        </pc:spChg>
        <pc:spChg chg="add del mod">
          <ac:chgData name="Laura Hooper" userId="c7592c86-89d2-4053-bb21-f4f4479d71c8" providerId="ADAL" clId="{FDE0171F-C0C3-4E92-A8D6-43E683283747}" dt="2024-12-05T11:54:43.585" v="3964" actId="478"/>
          <ac:spMkLst>
            <pc:docMk/>
            <pc:sldMk cId="536922688" sldId="262"/>
            <ac:spMk id="5" creationId="{075880E7-E927-7763-CA26-721557C43D28}"/>
          </ac:spMkLst>
        </pc:spChg>
        <pc:spChg chg="add mod">
          <ac:chgData name="Laura Hooper" userId="c7592c86-89d2-4053-bb21-f4f4479d71c8" providerId="ADAL" clId="{FDE0171F-C0C3-4E92-A8D6-43E683283747}" dt="2024-12-06T12:21:49.165" v="5823" actId="164"/>
          <ac:spMkLst>
            <pc:docMk/>
            <pc:sldMk cId="536922688" sldId="262"/>
            <ac:spMk id="5" creationId="{10AA26D4-5749-8723-BD0F-35A299250C07}"/>
          </ac:spMkLst>
        </pc:spChg>
        <pc:spChg chg="add mod">
          <ac:chgData name="Laura Hooper" userId="c7592c86-89d2-4053-bb21-f4f4479d71c8" providerId="ADAL" clId="{FDE0171F-C0C3-4E92-A8D6-43E683283747}" dt="2024-12-06T16:58:54.176" v="6333"/>
          <ac:spMkLst>
            <pc:docMk/>
            <pc:sldMk cId="536922688" sldId="262"/>
            <ac:spMk id="6" creationId="{880AE4B0-B8AD-4B54-F921-E21C377FE56B}"/>
          </ac:spMkLst>
        </pc:spChg>
        <pc:spChg chg="add del mod">
          <ac:chgData name="Laura Hooper" userId="c7592c86-89d2-4053-bb21-f4f4479d71c8" providerId="ADAL" clId="{FDE0171F-C0C3-4E92-A8D6-43E683283747}" dt="2024-12-06T09:52:17.238" v="5354" actId="478"/>
          <ac:spMkLst>
            <pc:docMk/>
            <pc:sldMk cId="536922688" sldId="262"/>
            <ac:spMk id="6" creationId="{F2C08618-7590-E423-2460-9D9E476895E1}"/>
          </ac:spMkLst>
        </pc:spChg>
        <pc:spChg chg="add mod">
          <ac:chgData name="Laura Hooper" userId="c7592c86-89d2-4053-bb21-f4f4479d71c8" providerId="ADAL" clId="{FDE0171F-C0C3-4E92-A8D6-43E683283747}" dt="2024-12-06T12:21:45.053" v="5821" actId="164"/>
          <ac:spMkLst>
            <pc:docMk/>
            <pc:sldMk cId="536922688" sldId="262"/>
            <ac:spMk id="7" creationId="{47085A8E-9F3C-8865-E9E2-61E2DBFF7308}"/>
          </ac:spMkLst>
        </pc:spChg>
        <pc:spChg chg="add mod">
          <ac:chgData name="Laura Hooper" userId="c7592c86-89d2-4053-bb21-f4f4479d71c8" providerId="ADAL" clId="{FDE0171F-C0C3-4E92-A8D6-43E683283747}" dt="2024-12-06T12:21:45.053" v="5821" actId="164"/>
          <ac:spMkLst>
            <pc:docMk/>
            <pc:sldMk cId="536922688" sldId="262"/>
            <ac:spMk id="8" creationId="{4DE3F6CB-0014-1A71-31C7-81D095D4A55A}"/>
          </ac:spMkLst>
        </pc:spChg>
        <pc:spChg chg="add mod">
          <ac:chgData name="Laura Hooper" userId="c7592c86-89d2-4053-bb21-f4f4479d71c8" providerId="ADAL" clId="{FDE0171F-C0C3-4E92-A8D6-43E683283747}" dt="2024-12-06T16:59:39.635" v="6373" actId="1036"/>
          <ac:spMkLst>
            <pc:docMk/>
            <pc:sldMk cId="536922688" sldId="262"/>
            <ac:spMk id="9" creationId="{22FE2D29-FBFF-8BF9-FBE8-077D3B17455F}"/>
          </ac:spMkLst>
        </pc:spChg>
        <pc:spChg chg="add del mod">
          <ac:chgData name="Laura Hooper" userId="c7592c86-89d2-4053-bb21-f4f4479d71c8" providerId="ADAL" clId="{FDE0171F-C0C3-4E92-A8D6-43E683283747}" dt="2024-12-06T09:52:17.238" v="5354" actId="478"/>
          <ac:spMkLst>
            <pc:docMk/>
            <pc:sldMk cId="536922688" sldId="262"/>
            <ac:spMk id="9" creationId="{7401AE2A-542E-5EE8-E464-32612036E837}"/>
          </ac:spMkLst>
        </pc:spChg>
        <pc:spChg chg="add del mod">
          <ac:chgData name="Laura Hooper" userId="c7592c86-89d2-4053-bb21-f4f4479d71c8" providerId="ADAL" clId="{FDE0171F-C0C3-4E92-A8D6-43E683283747}" dt="2024-12-06T09:52:17.238" v="5354" actId="478"/>
          <ac:spMkLst>
            <pc:docMk/>
            <pc:sldMk cId="536922688" sldId="262"/>
            <ac:spMk id="10" creationId="{0B348AC1-3ED4-CACC-7565-DD2427F97C6F}"/>
          </ac:spMkLst>
        </pc:spChg>
        <pc:spChg chg="add mod">
          <ac:chgData name="Laura Hooper" userId="c7592c86-89d2-4053-bb21-f4f4479d71c8" providerId="ADAL" clId="{FDE0171F-C0C3-4E92-A8D6-43E683283747}" dt="2024-12-06T16:59:39.635" v="6373" actId="1036"/>
          <ac:spMkLst>
            <pc:docMk/>
            <pc:sldMk cId="536922688" sldId="262"/>
            <ac:spMk id="10" creationId="{6963B544-1D89-72B9-8892-3357EA0D044B}"/>
          </ac:spMkLst>
        </pc:spChg>
        <pc:spChg chg="add mod">
          <ac:chgData name="Laura Hooper" userId="c7592c86-89d2-4053-bb21-f4f4479d71c8" providerId="ADAL" clId="{FDE0171F-C0C3-4E92-A8D6-43E683283747}" dt="2024-12-06T12:21:49.165" v="5823" actId="164"/>
          <ac:spMkLst>
            <pc:docMk/>
            <pc:sldMk cId="536922688" sldId="262"/>
            <ac:spMk id="11" creationId="{31491116-5A1A-FA87-CD81-EAEE57EF086D}"/>
          </ac:spMkLst>
        </pc:spChg>
        <pc:spChg chg="add del mod">
          <ac:chgData name="Laura Hooper" userId="c7592c86-89d2-4053-bb21-f4f4479d71c8" providerId="ADAL" clId="{FDE0171F-C0C3-4E92-A8D6-43E683283747}" dt="2024-12-06T09:52:17.238" v="5354" actId="478"/>
          <ac:spMkLst>
            <pc:docMk/>
            <pc:sldMk cId="536922688" sldId="262"/>
            <ac:spMk id="12" creationId="{1CBEB0AC-8DDB-BA20-11F7-C82296F02EA1}"/>
          </ac:spMkLst>
        </pc:spChg>
        <pc:spChg chg="add mod">
          <ac:chgData name="Laura Hooper" userId="c7592c86-89d2-4053-bb21-f4f4479d71c8" providerId="ADAL" clId="{FDE0171F-C0C3-4E92-A8D6-43E683283747}" dt="2024-12-06T16:59:39.635" v="6373" actId="1036"/>
          <ac:spMkLst>
            <pc:docMk/>
            <pc:sldMk cId="536922688" sldId="262"/>
            <ac:spMk id="12" creationId="{8868BD03-BE3E-E14A-CEC7-35BA308BFABC}"/>
          </ac:spMkLst>
        </pc:spChg>
        <pc:spChg chg="add mod">
          <ac:chgData name="Laura Hooper" userId="c7592c86-89d2-4053-bb21-f4f4479d71c8" providerId="ADAL" clId="{FDE0171F-C0C3-4E92-A8D6-43E683283747}" dt="2024-12-06T12:21:53.930" v="5825" actId="164"/>
          <ac:spMkLst>
            <pc:docMk/>
            <pc:sldMk cId="536922688" sldId="262"/>
            <ac:spMk id="13" creationId="{A1375833-C8DD-E735-BD33-B9BA368DA19F}"/>
          </ac:spMkLst>
        </pc:spChg>
        <pc:spChg chg="add mod">
          <ac:chgData name="Laura Hooper" userId="c7592c86-89d2-4053-bb21-f4f4479d71c8" providerId="ADAL" clId="{FDE0171F-C0C3-4E92-A8D6-43E683283747}" dt="2024-12-06T12:21:53.930" v="5825" actId="164"/>
          <ac:spMkLst>
            <pc:docMk/>
            <pc:sldMk cId="536922688" sldId="262"/>
            <ac:spMk id="14" creationId="{8D149CA1-9773-CD31-EA9B-5EF580378090}"/>
          </ac:spMkLst>
        </pc:spChg>
        <pc:spChg chg="add mod">
          <ac:chgData name="Laura Hooper" userId="c7592c86-89d2-4053-bb21-f4f4479d71c8" providerId="ADAL" clId="{FDE0171F-C0C3-4E92-A8D6-43E683283747}" dt="2024-12-06T16:59:45.339" v="6382" actId="1036"/>
          <ac:spMkLst>
            <pc:docMk/>
            <pc:sldMk cId="536922688" sldId="262"/>
            <ac:spMk id="15" creationId="{1AD362CD-931A-ADEF-3002-1D00D72B47A0}"/>
          </ac:spMkLst>
        </pc:spChg>
        <pc:spChg chg="add del mod">
          <ac:chgData name="Laura Hooper" userId="c7592c86-89d2-4053-bb21-f4f4479d71c8" providerId="ADAL" clId="{FDE0171F-C0C3-4E92-A8D6-43E683283747}" dt="2024-12-06T09:52:17.238" v="5354" actId="478"/>
          <ac:spMkLst>
            <pc:docMk/>
            <pc:sldMk cId="536922688" sldId="262"/>
            <ac:spMk id="15" creationId="{F73E2DB7-4D78-CCB0-C916-D3AF689841C2}"/>
          </ac:spMkLst>
        </pc:spChg>
        <pc:spChg chg="add mod">
          <ac:chgData name="Laura Hooper" userId="c7592c86-89d2-4053-bb21-f4f4479d71c8" providerId="ADAL" clId="{FDE0171F-C0C3-4E92-A8D6-43E683283747}" dt="2024-12-05T12:12:20.760" v="4149"/>
          <ac:spMkLst>
            <pc:docMk/>
            <pc:sldMk cId="536922688" sldId="262"/>
            <ac:spMk id="16" creationId="{5DC6770C-5513-DEE6-5374-BFB6D7BEA0A4}"/>
          </ac:spMkLst>
        </pc:spChg>
        <pc:spChg chg="add mod">
          <ac:chgData name="Laura Hooper" userId="c7592c86-89d2-4053-bb21-f4f4479d71c8" providerId="ADAL" clId="{FDE0171F-C0C3-4E92-A8D6-43E683283747}" dt="2024-12-05T12:12:20.760" v="4149"/>
          <ac:spMkLst>
            <pc:docMk/>
            <pc:sldMk cId="536922688" sldId="262"/>
            <ac:spMk id="17" creationId="{0B8149B5-3EDD-B60C-C028-FCD391F4DE44}"/>
          </ac:spMkLst>
        </pc:spChg>
        <pc:spChg chg="add mod">
          <ac:chgData name="Laura Hooper" userId="c7592c86-89d2-4053-bb21-f4f4479d71c8" providerId="ADAL" clId="{FDE0171F-C0C3-4E92-A8D6-43E683283747}" dt="2024-12-05T12:12:20.760" v="4149"/>
          <ac:spMkLst>
            <pc:docMk/>
            <pc:sldMk cId="536922688" sldId="262"/>
            <ac:spMk id="18" creationId="{47B83138-8D1B-708A-FFF3-F9620FBEE3C6}"/>
          </ac:spMkLst>
        </pc:spChg>
        <pc:spChg chg="add mod">
          <ac:chgData name="Laura Hooper" userId="c7592c86-89d2-4053-bb21-f4f4479d71c8" providerId="ADAL" clId="{FDE0171F-C0C3-4E92-A8D6-43E683283747}" dt="2024-12-06T12:21:59.214" v="5827" actId="164"/>
          <ac:spMkLst>
            <pc:docMk/>
            <pc:sldMk cId="536922688" sldId="262"/>
            <ac:spMk id="19" creationId="{A59C4C50-9D43-8A38-8F6C-ACC471B1E217}"/>
          </ac:spMkLst>
        </pc:spChg>
        <pc:spChg chg="add mod">
          <ac:chgData name="Laura Hooper" userId="c7592c86-89d2-4053-bb21-f4f4479d71c8" providerId="ADAL" clId="{FDE0171F-C0C3-4E92-A8D6-43E683283747}" dt="2024-12-06T12:21:59.214" v="5827" actId="164"/>
          <ac:spMkLst>
            <pc:docMk/>
            <pc:sldMk cId="536922688" sldId="262"/>
            <ac:spMk id="20" creationId="{10C84F22-E8F0-C193-5505-2BC6F0687A2A}"/>
          </ac:spMkLst>
        </pc:spChg>
        <pc:spChg chg="add del mod">
          <ac:chgData name="Laura Hooper" userId="c7592c86-89d2-4053-bb21-f4f4479d71c8" providerId="ADAL" clId="{FDE0171F-C0C3-4E92-A8D6-43E683283747}" dt="2024-12-06T09:52:17.238" v="5354" actId="478"/>
          <ac:spMkLst>
            <pc:docMk/>
            <pc:sldMk cId="536922688" sldId="262"/>
            <ac:spMk id="21" creationId="{C696CD15-8A21-AECB-5A1F-90AB36212409}"/>
          </ac:spMkLst>
        </pc:spChg>
        <pc:spChg chg="add mod">
          <ac:chgData name="Laura Hooper" userId="c7592c86-89d2-4053-bb21-f4f4479d71c8" providerId="ADAL" clId="{FDE0171F-C0C3-4E92-A8D6-43E683283747}" dt="2024-12-06T12:22:04.163" v="5829" actId="164"/>
          <ac:spMkLst>
            <pc:docMk/>
            <pc:sldMk cId="536922688" sldId="262"/>
            <ac:spMk id="22" creationId="{022C27B6-1324-95A4-3959-4C0DA33584DE}"/>
          </ac:spMkLst>
        </pc:spChg>
        <pc:spChg chg="add mod">
          <ac:chgData name="Laura Hooper" userId="c7592c86-89d2-4053-bb21-f4f4479d71c8" providerId="ADAL" clId="{FDE0171F-C0C3-4E92-A8D6-43E683283747}" dt="2024-12-06T12:22:04.163" v="5829" actId="164"/>
          <ac:spMkLst>
            <pc:docMk/>
            <pc:sldMk cId="536922688" sldId="262"/>
            <ac:spMk id="23" creationId="{6658BC10-3907-6B13-4E50-98596A3A9955}"/>
          </ac:spMkLst>
        </pc:spChg>
        <pc:spChg chg="add del mod">
          <ac:chgData name="Laura Hooper" userId="c7592c86-89d2-4053-bb21-f4f4479d71c8" providerId="ADAL" clId="{FDE0171F-C0C3-4E92-A8D6-43E683283747}" dt="2024-12-06T09:52:17.238" v="5354" actId="478"/>
          <ac:spMkLst>
            <pc:docMk/>
            <pc:sldMk cId="536922688" sldId="262"/>
            <ac:spMk id="24" creationId="{04429A91-6C50-27F1-BABA-04D61DF309E8}"/>
          </ac:spMkLst>
        </pc:spChg>
        <pc:spChg chg="add mod">
          <ac:chgData name="Laura Hooper" userId="c7592c86-89d2-4053-bb21-f4f4479d71c8" providerId="ADAL" clId="{FDE0171F-C0C3-4E92-A8D6-43E683283747}" dt="2024-12-06T12:22:09.017" v="5831" actId="164"/>
          <ac:spMkLst>
            <pc:docMk/>
            <pc:sldMk cId="536922688" sldId="262"/>
            <ac:spMk id="25" creationId="{DE93E663-1CE5-2A9F-C8AF-922AA8B79EB2}"/>
          </ac:spMkLst>
        </pc:spChg>
        <pc:spChg chg="add mod">
          <ac:chgData name="Laura Hooper" userId="c7592c86-89d2-4053-bb21-f4f4479d71c8" providerId="ADAL" clId="{FDE0171F-C0C3-4E92-A8D6-43E683283747}" dt="2024-12-06T12:22:09.017" v="5831" actId="164"/>
          <ac:spMkLst>
            <pc:docMk/>
            <pc:sldMk cId="536922688" sldId="262"/>
            <ac:spMk id="26" creationId="{5D89BF62-72F9-27E0-36EC-07B48DBB86C1}"/>
          </ac:spMkLst>
        </pc:spChg>
        <pc:spChg chg="add del mod">
          <ac:chgData name="Laura Hooper" userId="c7592c86-89d2-4053-bb21-f4f4479d71c8" providerId="ADAL" clId="{FDE0171F-C0C3-4E92-A8D6-43E683283747}" dt="2024-12-06T09:52:17.238" v="5354" actId="478"/>
          <ac:spMkLst>
            <pc:docMk/>
            <pc:sldMk cId="536922688" sldId="262"/>
            <ac:spMk id="27" creationId="{0471169C-FB73-D8B4-D76A-B2C65917DE1A}"/>
          </ac:spMkLst>
        </pc:spChg>
        <pc:spChg chg="add mod">
          <ac:chgData name="Laura Hooper" userId="c7592c86-89d2-4053-bb21-f4f4479d71c8" providerId="ADAL" clId="{FDE0171F-C0C3-4E92-A8D6-43E683283747}" dt="2024-12-06T12:22:13.595" v="5833" actId="164"/>
          <ac:spMkLst>
            <pc:docMk/>
            <pc:sldMk cId="536922688" sldId="262"/>
            <ac:spMk id="28" creationId="{FEF3183D-9B5A-9219-2FAD-9E30857EEF2E}"/>
          </ac:spMkLst>
        </pc:spChg>
        <pc:spChg chg="add mod">
          <ac:chgData name="Laura Hooper" userId="c7592c86-89d2-4053-bb21-f4f4479d71c8" providerId="ADAL" clId="{FDE0171F-C0C3-4E92-A8D6-43E683283747}" dt="2024-12-06T12:22:13.595" v="5833" actId="164"/>
          <ac:spMkLst>
            <pc:docMk/>
            <pc:sldMk cId="536922688" sldId="262"/>
            <ac:spMk id="29" creationId="{3EDC1EDE-72ED-E8B4-E1DE-E8B33865994E}"/>
          </ac:spMkLst>
        </pc:spChg>
        <pc:spChg chg="add del mod">
          <ac:chgData name="Laura Hooper" userId="c7592c86-89d2-4053-bb21-f4f4479d71c8" providerId="ADAL" clId="{FDE0171F-C0C3-4E92-A8D6-43E683283747}" dt="2024-12-06T09:52:17.238" v="5354" actId="478"/>
          <ac:spMkLst>
            <pc:docMk/>
            <pc:sldMk cId="536922688" sldId="262"/>
            <ac:spMk id="30" creationId="{2CA9F42D-F9DF-AC69-299E-223700916617}"/>
          </ac:spMkLst>
        </pc:spChg>
        <pc:grpChg chg="add mod">
          <ac:chgData name="Laura Hooper" userId="c7592c86-89d2-4053-bb21-f4f4479d71c8" providerId="ADAL" clId="{FDE0171F-C0C3-4E92-A8D6-43E683283747}" dt="2024-12-06T12:21:40.613" v="5819" actId="164"/>
          <ac:grpSpMkLst>
            <pc:docMk/>
            <pc:sldMk cId="536922688" sldId="262"/>
            <ac:grpSpMk id="16" creationId="{5A9EE2C0-B36E-BB31-DE8D-9C5740B56709}"/>
          </ac:grpSpMkLst>
        </pc:grpChg>
        <pc:grpChg chg="add mod">
          <ac:chgData name="Laura Hooper" userId="c7592c86-89d2-4053-bb21-f4f4479d71c8" providerId="ADAL" clId="{FDE0171F-C0C3-4E92-A8D6-43E683283747}" dt="2024-12-06T16:59:39.635" v="6373" actId="1036"/>
          <ac:grpSpMkLst>
            <pc:docMk/>
            <pc:sldMk cId="536922688" sldId="262"/>
            <ac:grpSpMk id="17" creationId="{80DC2A0A-5492-4379-51B8-B8968A36328E}"/>
          </ac:grpSpMkLst>
        </pc:grpChg>
        <pc:grpChg chg="add mod">
          <ac:chgData name="Laura Hooper" userId="c7592c86-89d2-4053-bb21-f4f4479d71c8" providerId="ADAL" clId="{FDE0171F-C0C3-4E92-A8D6-43E683283747}" dt="2024-12-06T16:59:39.635" v="6373" actId="1036"/>
          <ac:grpSpMkLst>
            <pc:docMk/>
            <pc:sldMk cId="536922688" sldId="262"/>
            <ac:grpSpMk id="18" creationId="{941DC725-4118-4730-67F5-A5257B0DC578}"/>
          </ac:grpSpMkLst>
        </pc:grpChg>
        <pc:grpChg chg="add mod">
          <ac:chgData name="Laura Hooper" userId="c7592c86-89d2-4053-bb21-f4f4479d71c8" providerId="ADAL" clId="{FDE0171F-C0C3-4E92-A8D6-43E683283747}" dt="2024-12-06T16:59:45.339" v="6382" actId="1036"/>
          <ac:grpSpMkLst>
            <pc:docMk/>
            <pc:sldMk cId="536922688" sldId="262"/>
            <ac:grpSpMk id="31" creationId="{D419943F-1957-F19E-94CF-4E5DB263B75D}"/>
          </ac:grpSpMkLst>
        </pc:grpChg>
        <pc:grpChg chg="add del mod">
          <ac:chgData name="Laura Hooper" userId="c7592c86-89d2-4053-bb21-f4f4479d71c8" providerId="ADAL" clId="{FDE0171F-C0C3-4E92-A8D6-43E683283747}" dt="2024-12-06T16:59:24.785" v="6355" actId="478"/>
          <ac:grpSpMkLst>
            <pc:docMk/>
            <pc:sldMk cId="536922688" sldId="262"/>
            <ac:grpSpMk id="32" creationId="{BF25C380-1312-1A7B-6AA6-1CAF77E6B4BD}"/>
          </ac:grpSpMkLst>
        </pc:grpChg>
        <pc:grpChg chg="add del mod">
          <ac:chgData name="Laura Hooper" userId="c7592c86-89d2-4053-bb21-f4f4479d71c8" providerId="ADAL" clId="{FDE0171F-C0C3-4E92-A8D6-43E683283747}" dt="2024-12-06T16:59:24.785" v="6355" actId="478"/>
          <ac:grpSpMkLst>
            <pc:docMk/>
            <pc:sldMk cId="536922688" sldId="262"/>
            <ac:grpSpMk id="33" creationId="{334F7D7B-C7B0-4509-0092-895F59DF60A2}"/>
          </ac:grpSpMkLst>
        </pc:grpChg>
        <pc:grpChg chg="add del mod">
          <ac:chgData name="Laura Hooper" userId="c7592c86-89d2-4053-bb21-f4f4479d71c8" providerId="ADAL" clId="{FDE0171F-C0C3-4E92-A8D6-43E683283747}" dt="2024-12-06T16:59:24.785" v="6355" actId="478"/>
          <ac:grpSpMkLst>
            <pc:docMk/>
            <pc:sldMk cId="536922688" sldId="262"/>
            <ac:grpSpMk id="34" creationId="{454759E5-D30E-D15F-8BB0-27F1E5A328EA}"/>
          </ac:grpSpMkLst>
        </pc:grpChg>
        <pc:grpChg chg="add del mod">
          <ac:chgData name="Laura Hooper" userId="c7592c86-89d2-4053-bb21-f4f4479d71c8" providerId="ADAL" clId="{FDE0171F-C0C3-4E92-A8D6-43E683283747}" dt="2024-12-06T16:59:24.785" v="6355" actId="478"/>
          <ac:grpSpMkLst>
            <pc:docMk/>
            <pc:sldMk cId="536922688" sldId="262"/>
            <ac:grpSpMk id="35" creationId="{4874356C-2626-A0FA-3FC9-350EA7094D15}"/>
          </ac:grpSpMkLst>
        </pc:grpChg>
      </pc:sldChg>
      <pc:sldChg chg="addSp delSp modSp new mod ord delAnim modAnim">
        <pc:chgData name="Laura Hooper" userId="c7592c86-89d2-4053-bb21-f4f4479d71c8" providerId="ADAL" clId="{FDE0171F-C0C3-4E92-A8D6-43E683283747}" dt="2024-12-06T16:57:15.408" v="6248" actId="1036"/>
        <pc:sldMkLst>
          <pc:docMk/>
          <pc:sldMk cId="3555928870" sldId="263"/>
        </pc:sldMkLst>
        <pc:spChg chg="add mod">
          <ac:chgData name="Laura Hooper" userId="c7592c86-89d2-4053-bb21-f4f4479d71c8" providerId="ADAL" clId="{FDE0171F-C0C3-4E92-A8D6-43E683283747}" dt="2024-11-29T17:53:32.362" v="2348" actId="20577"/>
          <ac:spMkLst>
            <pc:docMk/>
            <pc:sldMk cId="3555928870" sldId="263"/>
            <ac:spMk id="2" creationId="{5F35A782-1E9C-D127-3FD2-2E282AFEC14F}"/>
          </ac:spMkLst>
        </pc:spChg>
        <pc:spChg chg="add mod">
          <ac:chgData name="Laura Hooper" userId="c7592c86-89d2-4053-bb21-f4f4479d71c8" providerId="ADAL" clId="{FDE0171F-C0C3-4E92-A8D6-43E683283747}" dt="2024-12-06T12:21:18.070" v="5809" actId="164"/>
          <ac:spMkLst>
            <pc:docMk/>
            <pc:sldMk cId="3555928870" sldId="263"/>
            <ac:spMk id="3" creationId="{ADAA4B6B-4027-2E24-1F63-ED21CB2597A4}"/>
          </ac:spMkLst>
        </pc:spChg>
        <pc:spChg chg="add mod">
          <ac:chgData name="Laura Hooper" userId="c7592c86-89d2-4053-bb21-f4f4479d71c8" providerId="ADAL" clId="{FDE0171F-C0C3-4E92-A8D6-43E683283747}" dt="2024-12-06T12:21:18.070" v="5809" actId="164"/>
          <ac:spMkLst>
            <pc:docMk/>
            <pc:sldMk cId="3555928870" sldId="263"/>
            <ac:spMk id="4" creationId="{9DC3F8F5-F746-23E6-803C-0202099A6B7C}"/>
          </ac:spMkLst>
        </pc:spChg>
        <pc:spChg chg="add mod">
          <ac:chgData name="Laura Hooper" userId="c7592c86-89d2-4053-bb21-f4f4479d71c8" providerId="ADAL" clId="{FDE0171F-C0C3-4E92-A8D6-43E683283747}" dt="2024-12-06T12:21:22.565" v="5811" actId="164"/>
          <ac:spMkLst>
            <pc:docMk/>
            <pc:sldMk cId="3555928870" sldId="263"/>
            <ac:spMk id="5" creationId="{ECA248DE-9EAA-E922-686A-CBC45957DC1F}"/>
          </ac:spMkLst>
        </pc:spChg>
        <pc:spChg chg="add mod">
          <ac:chgData name="Laura Hooper" userId="c7592c86-89d2-4053-bb21-f4f4479d71c8" providerId="ADAL" clId="{FDE0171F-C0C3-4E92-A8D6-43E683283747}" dt="2024-12-06T12:21:22.565" v="5811" actId="164"/>
          <ac:spMkLst>
            <pc:docMk/>
            <pc:sldMk cId="3555928870" sldId="263"/>
            <ac:spMk id="6" creationId="{E02CA021-A0AB-11D3-4483-454B4452F120}"/>
          </ac:spMkLst>
        </pc:spChg>
        <pc:spChg chg="add mod">
          <ac:chgData name="Laura Hooper" userId="c7592c86-89d2-4053-bb21-f4f4479d71c8" providerId="ADAL" clId="{FDE0171F-C0C3-4E92-A8D6-43E683283747}" dt="2024-12-06T12:21:26.542" v="5813" actId="164"/>
          <ac:spMkLst>
            <pc:docMk/>
            <pc:sldMk cId="3555928870" sldId="263"/>
            <ac:spMk id="7" creationId="{658F2DEF-0863-D7BF-E810-1F17EE9D9262}"/>
          </ac:spMkLst>
        </pc:spChg>
        <pc:spChg chg="add mod">
          <ac:chgData name="Laura Hooper" userId="c7592c86-89d2-4053-bb21-f4f4479d71c8" providerId="ADAL" clId="{FDE0171F-C0C3-4E92-A8D6-43E683283747}" dt="2024-12-06T12:21:26.542" v="5813" actId="164"/>
          <ac:spMkLst>
            <pc:docMk/>
            <pc:sldMk cId="3555928870" sldId="263"/>
            <ac:spMk id="8" creationId="{6F9F83C3-DDF5-82A9-FD55-CA9203BE8E9A}"/>
          </ac:spMkLst>
        </pc:spChg>
        <pc:spChg chg="add del mod">
          <ac:chgData name="Laura Hooper" userId="c7592c86-89d2-4053-bb21-f4f4479d71c8" providerId="ADAL" clId="{FDE0171F-C0C3-4E92-A8D6-43E683283747}" dt="2024-12-04T12:35:07.133" v="2675" actId="478"/>
          <ac:spMkLst>
            <pc:docMk/>
            <pc:sldMk cId="3555928870" sldId="263"/>
            <ac:spMk id="9" creationId="{FBC87E18-9D6D-5D7F-1247-2DC4C883AAF4}"/>
          </ac:spMkLst>
        </pc:spChg>
        <pc:spChg chg="add mod">
          <ac:chgData name="Laura Hooper" userId="c7592c86-89d2-4053-bb21-f4f4479d71c8" providerId="ADAL" clId="{FDE0171F-C0C3-4E92-A8D6-43E683283747}" dt="2024-12-06T16:56:43.171" v="6217" actId="1036"/>
          <ac:spMkLst>
            <pc:docMk/>
            <pc:sldMk cId="3555928870" sldId="263"/>
            <ac:spMk id="10" creationId="{1D359028-055B-F8D2-5D33-385DF1EEFA13}"/>
          </ac:spMkLst>
        </pc:spChg>
        <pc:spChg chg="add del mod">
          <ac:chgData name="Laura Hooper" userId="c7592c86-89d2-4053-bb21-f4f4479d71c8" providerId="ADAL" clId="{FDE0171F-C0C3-4E92-A8D6-43E683283747}" dt="2024-12-06T09:50:27.645" v="5251" actId="478"/>
          <ac:spMkLst>
            <pc:docMk/>
            <pc:sldMk cId="3555928870" sldId="263"/>
            <ac:spMk id="10" creationId="{6FC8EF8A-440E-3449-F229-477790DB746A}"/>
          </ac:spMkLst>
        </pc:spChg>
        <pc:spChg chg="add mod">
          <ac:chgData name="Laura Hooper" userId="c7592c86-89d2-4053-bb21-f4f4479d71c8" providerId="ADAL" clId="{FDE0171F-C0C3-4E92-A8D6-43E683283747}" dt="2024-12-06T12:21:31.009" v="5815" actId="164"/>
          <ac:spMkLst>
            <pc:docMk/>
            <pc:sldMk cId="3555928870" sldId="263"/>
            <ac:spMk id="11" creationId="{58DFC873-705B-3AA6-CCA4-68C8A22F34DC}"/>
          </ac:spMkLst>
        </pc:spChg>
        <pc:spChg chg="add mod">
          <ac:chgData name="Laura Hooper" userId="c7592c86-89d2-4053-bb21-f4f4479d71c8" providerId="ADAL" clId="{FDE0171F-C0C3-4E92-A8D6-43E683283747}" dt="2024-12-06T12:21:31.009" v="5815" actId="164"/>
          <ac:spMkLst>
            <pc:docMk/>
            <pc:sldMk cId="3555928870" sldId="263"/>
            <ac:spMk id="12" creationId="{03FC82EB-C02B-396D-37B0-4858AD545F15}"/>
          </ac:spMkLst>
        </pc:spChg>
        <pc:spChg chg="add mod">
          <ac:chgData name="Laura Hooper" userId="c7592c86-89d2-4053-bb21-f4f4479d71c8" providerId="ADAL" clId="{FDE0171F-C0C3-4E92-A8D6-43E683283747}" dt="2024-12-06T12:21:34.981" v="5817" actId="164"/>
          <ac:spMkLst>
            <pc:docMk/>
            <pc:sldMk cId="3555928870" sldId="263"/>
            <ac:spMk id="13" creationId="{203DFD24-2CAD-F0CA-573B-4E977650AE7A}"/>
          </ac:spMkLst>
        </pc:spChg>
        <pc:spChg chg="add mod">
          <ac:chgData name="Laura Hooper" userId="c7592c86-89d2-4053-bb21-f4f4479d71c8" providerId="ADAL" clId="{FDE0171F-C0C3-4E92-A8D6-43E683283747}" dt="2024-12-06T12:21:34.981" v="5817" actId="164"/>
          <ac:spMkLst>
            <pc:docMk/>
            <pc:sldMk cId="3555928870" sldId="263"/>
            <ac:spMk id="14" creationId="{1325B047-4E91-9068-BC17-BDA95D055CFB}"/>
          </ac:spMkLst>
        </pc:spChg>
        <pc:spChg chg="add del mod">
          <ac:chgData name="Laura Hooper" userId="c7592c86-89d2-4053-bb21-f4f4479d71c8" providerId="ADAL" clId="{FDE0171F-C0C3-4E92-A8D6-43E683283747}" dt="2024-12-04T12:47:00.837" v="3018" actId="478"/>
          <ac:spMkLst>
            <pc:docMk/>
            <pc:sldMk cId="3555928870" sldId="263"/>
            <ac:spMk id="15" creationId="{1E72CCDF-08EB-3504-6C3A-528EA4EEDC9C}"/>
          </ac:spMkLst>
        </pc:spChg>
        <pc:spChg chg="add mod">
          <ac:chgData name="Laura Hooper" userId="c7592c86-89d2-4053-bb21-f4f4479d71c8" providerId="ADAL" clId="{FDE0171F-C0C3-4E92-A8D6-43E683283747}" dt="2024-12-06T16:57:00.484" v="6228" actId="1036"/>
          <ac:spMkLst>
            <pc:docMk/>
            <pc:sldMk cId="3555928870" sldId="263"/>
            <ac:spMk id="16" creationId="{8942029E-5055-0BC9-00A4-9E6BADB08C51}"/>
          </ac:spMkLst>
        </pc:spChg>
        <pc:spChg chg="add del mod">
          <ac:chgData name="Laura Hooper" userId="c7592c86-89d2-4053-bb21-f4f4479d71c8" providerId="ADAL" clId="{FDE0171F-C0C3-4E92-A8D6-43E683283747}" dt="2024-12-06T09:50:23.205" v="5249" actId="478"/>
          <ac:spMkLst>
            <pc:docMk/>
            <pc:sldMk cId="3555928870" sldId="263"/>
            <ac:spMk id="16" creationId="{8CBB8C7C-7119-CE68-D0CE-E69B954FBD63}"/>
          </ac:spMkLst>
        </pc:spChg>
        <pc:spChg chg="add mod">
          <ac:chgData name="Laura Hooper" userId="c7592c86-89d2-4053-bb21-f4f4479d71c8" providerId="ADAL" clId="{FDE0171F-C0C3-4E92-A8D6-43E683283747}" dt="2024-12-06T16:57:07.519" v="6237" actId="1035"/>
          <ac:spMkLst>
            <pc:docMk/>
            <pc:sldMk cId="3555928870" sldId="263"/>
            <ac:spMk id="17" creationId="{BE34C028-40FA-47B1-5325-91AC3A080E23}"/>
          </ac:spMkLst>
        </pc:spChg>
        <pc:spChg chg="add del mod">
          <ac:chgData name="Laura Hooper" userId="c7592c86-89d2-4053-bb21-f4f4479d71c8" providerId="ADAL" clId="{FDE0171F-C0C3-4E92-A8D6-43E683283747}" dt="2024-12-06T09:50:23.205" v="5249" actId="478"/>
          <ac:spMkLst>
            <pc:docMk/>
            <pc:sldMk cId="3555928870" sldId="263"/>
            <ac:spMk id="17" creationId="{E8F1F627-625C-25EF-24AB-0BED0755808A}"/>
          </ac:spMkLst>
        </pc:spChg>
        <pc:spChg chg="add del mod">
          <ac:chgData name="Laura Hooper" userId="c7592c86-89d2-4053-bb21-f4f4479d71c8" providerId="ADAL" clId="{FDE0171F-C0C3-4E92-A8D6-43E683283747}" dt="2024-12-06T09:50:23.205" v="5249" actId="478"/>
          <ac:spMkLst>
            <pc:docMk/>
            <pc:sldMk cId="3555928870" sldId="263"/>
            <ac:spMk id="18" creationId="{0CB273AC-980B-88B0-3E9A-5D094C1C7955}"/>
          </ac:spMkLst>
        </pc:spChg>
        <pc:spChg chg="add mod">
          <ac:chgData name="Laura Hooper" userId="c7592c86-89d2-4053-bb21-f4f4479d71c8" providerId="ADAL" clId="{FDE0171F-C0C3-4E92-A8D6-43E683283747}" dt="2024-12-06T16:57:15.408" v="6248" actId="1036"/>
          <ac:spMkLst>
            <pc:docMk/>
            <pc:sldMk cId="3555928870" sldId="263"/>
            <ac:spMk id="18" creationId="{BE3CB3E1-5CA4-95C0-5880-F7E89822A2FC}"/>
          </ac:spMkLst>
        </pc:spChg>
        <pc:spChg chg="add mod">
          <ac:chgData name="Laura Hooper" userId="c7592c86-89d2-4053-bb21-f4f4479d71c8" providerId="ADAL" clId="{FDE0171F-C0C3-4E92-A8D6-43E683283747}" dt="2024-12-06T16:57:07.519" v="6237" actId="1035"/>
          <ac:spMkLst>
            <pc:docMk/>
            <pc:sldMk cId="3555928870" sldId="263"/>
            <ac:spMk id="19" creationId="{C319F7CD-091B-BE9D-E8F4-66F32B92ED12}"/>
          </ac:spMkLst>
        </pc:spChg>
        <pc:spChg chg="add del mod">
          <ac:chgData name="Laura Hooper" userId="c7592c86-89d2-4053-bb21-f4f4479d71c8" providerId="ADAL" clId="{FDE0171F-C0C3-4E92-A8D6-43E683283747}" dt="2024-12-06T09:50:23.205" v="5249" actId="478"/>
          <ac:spMkLst>
            <pc:docMk/>
            <pc:sldMk cId="3555928870" sldId="263"/>
            <ac:spMk id="19" creationId="{C3DBC9FE-35FB-1809-74B6-56D58D3297BF}"/>
          </ac:spMkLst>
        </pc:spChg>
        <pc:spChg chg="add del mod">
          <ac:chgData name="Laura Hooper" userId="c7592c86-89d2-4053-bb21-f4f4479d71c8" providerId="ADAL" clId="{FDE0171F-C0C3-4E92-A8D6-43E683283747}" dt="2024-12-06T09:50:23.205" v="5249" actId="478"/>
          <ac:spMkLst>
            <pc:docMk/>
            <pc:sldMk cId="3555928870" sldId="263"/>
            <ac:spMk id="20" creationId="{8BEE1B62-5728-A4DB-3F17-42E32F534CC2}"/>
          </ac:spMkLst>
        </pc:spChg>
        <pc:spChg chg="add del mod">
          <ac:chgData name="Laura Hooper" userId="c7592c86-89d2-4053-bb21-f4f4479d71c8" providerId="ADAL" clId="{FDE0171F-C0C3-4E92-A8D6-43E683283747}" dt="2024-12-06T09:50:23.205" v="5249" actId="478"/>
          <ac:spMkLst>
            <pc:docMk/>
            <pc:sldMk cId="3555928870" sldId="263"/>
            <ac:spMk id="21" creationId="{2BFAF668-C468-EF71-B381-A6AD539DBCBA}"/>
          </ac:spMkLst>
        </pc:spChg>
        <pc:spChg chg="add del mod">
          <ac:chgData name="Laura Hooper" userId="c7592c86-89d2-4053-bb21-f4f4479d71c8" providerId="ADAL" clId="{FDE0171F-C0C3-4E92-A8D6-43E683283747}" dt="2024-12-04T12:07:00.388" v="2606"/>
          <ac:spMkLst>
            <pc:docMk/>
            <pc:sldMk cId="3555928870" sldId="263"/>
            <ac:spMk id="22" creationId="{141D933F-51AE-1E75-0516-47672369EF70}"/>
          </ac:spMkLst>
        </pc:spChg>
        <pc:spChg chg="add del mod">
          <ac:chgData name="Laura Hooper" userId="c7592c86-89d2-4053-bb21-f4f4479d71c8" providerId="ADAL" clId="{FDE0171F-C0C3-4E92-A8D6-43E683283747}" dt="2024-12-06T09:50:25.877" v="5250" actId="478"/>
          <ac:spMkLst>
            <pc:docMk/>
            <pc:sldMk cId="3555928870" sldId="263"/>
            <ac:spMk id="23" creationId="{69EC50E9-17F7-2AE9-9068-2D2D2B6266F8}"/>
          </ac:spMkLst>
        </pc:spChg>
        <pc:spChg chg="add mod">
          <ac:chgData name="Laura Hooper" userId="c7592c86-89d2-4053-bb21-f4f4479d71c8" providerId="ADAL" clId="{FDE0171F-C0C3-4E92-A8D6-43E683283747}" dt="2024-12-04T12:41:07.171" v="2846"/>
          <ac:spMkLst>
            <pc:docMk/>
            <pc:sldMk cId="3555928870" sldId="263"/>
            <ac:spMk id="24" creationId="{B2E9DE39-2651-583E-6DAB-E86729F66350}"/>
          </ac:spMkLst>
        </pc:spChg>
        <pc:grpChg chg="add mod">
          <ac:chgData name="Laura Hooper" userId="c7592c86-89d2-4053-bb21-f4f4479d71c8" providerId="ADAL" clId="{FDE0171F-C0C3-4E92-A8D6-43E683283747}" dt="2024-12-06T12:21:18.070" v="5809" actId="164"/>
          <ac:grpSpMkLst>
            <pc:docMk/>
            <pc:sldMk cId="3555928870" sldId="263"/>
            <ac:grpSpMk id="9" creationId="{F69EB75A-9630-80D8-DADF-3437AFB35199}"/>
          </ac:grpSpMkLst>
        </pc:grpChg>
        <pc:grpChg chg="add mod">
          <ac:chgData name="Laura Hooper" userId="c7592c86-89d2-4053-bb21-f4f4479d71c8" providerId="ADAL" clId="{FDE0171F-C0C3-4E92-A8D6-43E683283747}" dt="2024-12-06T12:21:22.565" v="5811" actId="164"/>
          <ac:grpSpMkLst>
            <pc:docMk/>
            <pc:sldMk cId="3555928870" sldId="263"/>
            <ac:grpSpMk id="15" creationId="{855B1BDF-80C5-57B1-162A-D705CE763691}"/>
          </ac:grpSpMkLst>
        </pc:grpChg>
        <pc:grpChg chg="add mod">
          <ac:chgData name="Laura Hooper" userId="c7592c86-89d2-4053-bb21-f4f4479d71c8" providerId="ADAL" clId="{FDE0171F-C0C3-4E92-A8D6-43E683283747}" dt="2024-12-06T16:57:15.408" v="6248" actId="1036"/>
          <ac:grpSpMkLst>
            <pc:docMk/>
            <pc:sldMk cId="3555928870" sldId="263"/>
            <ac:grpSpMk id="22" creationId="{F6EFCE69-9FE2-1650-435C-58542EA6B0FE}"/>
          </ac:grpSpMkLst>
        </pc:grpChg>
        <pc:grpChg chg="add del mod">
          <ac:chgData name="Laura Hooper" userId="c7592c86-89d2-4053-bb21-f4f4479d71c8" providerId="ADAL" clId="{FDE0171F-C0C3-4E92-A8D6-43E683283747}" dt="2024-12-06T16:56:51.052" v="6218" actId="478"/>
          <ac:grpSpMkLst>
            <pc:docMk/>
            <pc:sldMk cId="3555928870" sldId="263"/>
            <ac:grpSpMk id="24" creationId="{F9F699ED-517B-3073-63BE-712272D19E43}"/>
          </ac:grpSpMkLst>
        </pc:grpChg>
        <pc:grpChg chg="add del mod">
          <ac:chgData name="Laura Hooper" userId="c7592c86-89d2-4053-bb21-f4f4479d71c8" providerId="ADAL" clId="{FDE0171F-C0C3-4E92-A8D6-43E683283747}" dt="2024-12-06T16:56:51.052" v="6218" actId="478"/>
          <ac:grpSpMkLst>
            <pc:docMk/>
            <pc:sldMk cId="3555928870" sldId="263"/>
            <ac:grpSpMk id="25" creationId="{1080ED1E-91C3-FF9F-E43C-C682B1FADD94}"/>
          </ac:grpSpMkLst>
        </pc:grpChg>
      </pc:sldChg>
      <pc:sldChg chg="addSp delSp modSp add mod modAnim">
        <pc:chgData name="Laura Hooper" userId="c7592c86-89d2-4053-bb21-f4f4479d71c8" providerId="ADAL" clId="{FDE0171F-C0C3-4E92-A8D6-43E683283747}" dt="2024-12-06T17:01:33.906" v="6490" actId="14100"/>
        <pc:sldMkLst>
          <pc:docMk/>
          <pc:sldMk cId="3239881035" sldId="264"/>
        </pc:sldMkLst>
        <pc:spChg chg="mod">
          <ac:chgData name="Laura Hooper" userId="c7592c86-89d2-4053-bb21-f4f4479d71c8" providerId="ADAL" clId="{FDE0171F-C0C3-4E92-A8D6-43E683283747}" dt="2024-11-29T17:55:49.483" v="2381" actId="20577"/>
          <ac:spMkLst>
            <pc:docMk/>
            <pc:sldMk cId="3239881035" sldId="264"/>
            <ac:spMk id="2" creationId="{5F35A782-1E9C-D127-3FD2-2E282AFEC14F}"/>
          </ac:spMkLst>
        </pc:spChg>
        <pc:spChg chg="add mod">
          <ac:chgData name="Laura Hooper" userId="c7592c86-89d2-4053-bb21-f4f4479d71c8" providerId="ADAL" clId="{FDE0171F-C0C3-4E92-A8D6-43E683283747}" dt="2024-12-06T12:22:21.500" v="5835" actId="164"/>
          <ac:spMkLst>
            <pc:docMk/>
            <pc:sldMk cId="3239881035" sldId="264"/>
            <ac:spMk id="3" creationId="{9C30B4C4-2450-C8B9-AB70-BE668FDB56A7}"/>
          </ac:spMkLst>
        </pc:spChg>
        <pc:spChg chg="add mod">
          <ac:chgData name="Laura Hooper" userId="c7592c86-89d2-4053-bb21-f4f4479d71c8" providerId="ADAL" clId="{FDE0171F-C0C3-4E92-A8D6-43E683283747}" dt="2024-12-06T12:22:21.500" v="5835" actId="164"/>
          <ac:spMkLst>
            <pc:docMk/>
            <pc:sldMk cId="3239881035" sldId="264"/>
            <ac:spMk id="4" creationId="{C3BFC048-936D-6BD1-2278-2F3909C0D59E}"/>
          </ac:spMkLst>
        </pc:spChg>
        <pc:spChg chg="add del mod">
          <ac:chgData name="Laura Hooper" userId="c7592c86-89d2-4053-bb21-f4f4479d71c8" providerId="ADAL" clId="{FDE0171F-C0C3-4E92-A8D6-43E683283747}" dt="2024-12-05T12:17:32.969" v="4460" actId="478"/>
          <ac:spMkLst>
            <pc:docMk/>
            <pc:sldMk cId="3239881035" sldId="264"/>
            <ac:spMk id="5" creationId="{26766DAD-9F9D-FFCB-D375-6C571FC5A706}"/>
          </ac:spMkLst>
        </pc:spChg>
        <pc:spChg chg="add del mod">
          <ac:chgData name="Laura Hooper" userId="c7592c86-89d2-4053-bb21-f4f4479d71c8" providerId="ADAL" clId="{FDE0171F-C0C3-4E92-A8D6-43E683283747}" dt="2024-12-06T09:53:26.349" v="5420" actId="478"/>
          <ac:spMkLst>
            <pc:docMk/>
            <pc:sldMk cId="3239881035" sldId="264"/>
            <ac:spMk id="6" creationId="{8093F852-6369-5FE5-3A5A-AD4323A02945}"/>
          </ac:spMkLst>
        </pc:spChg>
        <pc:spChg chg="add mod">
          <ac:chgData name="Laura Hooper" userId="c7592c86-89d2-4053-bb21-f4f4479d71c8" providerId="ADAL" clId="{FDE0171F-C0C3-4E92-A8D6-43E683283747}" dt="2024-12-06T17:01:10.575" v="6475" actId="1035"/>
          <ac:spMkLst>
            <pc:docMk/>
            <pc:sldMk cId="3239881035" sldId="264"/>
            <ac:spMk id="6" creationId="{C429822A-A758-614D-E84D-C038D41B2655}"/>
          </ac:spMkLst>
        </pc:spChg>
        <pc:spChg chg="add mod">
          <ac:chgData name="Laura Hooper" userId="c7592c86-89d2-4053-bb21-f4f4479d71c8" providerId="ADAL" clId="{FDE0171F-C0C3-4E92-A8D6-43E683283747}" dt="2024-12-06T17:01:30.915" v="6489" actId="14100"/>
          <ac:spMkLst>
            <pc:docMk/>
            <pc:sldMk cId="3239881035" sldId="264"/>
            <ac:spMk id="7" creationId="{5AFD4DEF-0429-6FAF-3A0E-1121BBA06A5D}"/>
          </ac:spMkLst>
        </pc:spChg>
        <pc:spChg chg="add mod">
          <ac:chgData name="Laura Hooper" userId="c7592c86-89d2-4053-bb21-f4f4479d71c8" providerId="ADAL" clId="{FDE0171F-C0C3-4E92-A8D6-43E683283747}" dt="2024-12-06T12:22:25.625" v="5837" actId="164"/>
          <ac:spMkLst>
            <pc:docMk/>
            <pc:sldMk cId="3239881035" sldId="264"/>
            <ac:spMk id="8" creationId="{FD0E8F5D-489C-4A92-A0DC-86260F0FFDA9}"/>
          </ac:spMkLst>
        </pc:spChg>
        <pc:spChg chg="add mod">
          <ac:chgData name="Laura Hooper" userId="c7592c86-89d2-4053-bb21-f4f4479d71c8" providerId="ADAL" clId="{FDE0171F-C0C3-4E92-A8D6-43E683283747}" dt="2024-12-06T17:01:10.575" v="6475" actId="1035"/>
          <ac:spMkLst>
            <pc:docMk/>
            <pc:sldMk cId="3239881035" sldId="264"/>
            <ac:spMk id="9" creationId="{6F50067F-1038-874E-9CD2-FEB11C8BC50D}"/>
          </ac:spMkLst>
        </pc:spChg>
        <pc:spChg chg="add del mod">
          <ac:chgData name="Laura Hooper" userId="c7592c86-89d2-4053-bb21-f4f4479d71c8" providerId="ADAL" clId="{FDE0171F-C0C3-4E92-A8D6-43E683283747}" dt="2024-12-06T09:53:26.349" v="5420" actId="478"/>
          <ac:spMkLst>
            <pc:docMk/>
            <pc:sldMk cId="3239881035" sldId="264"/>
            <ac:spMk id="9" creationId="{CBECD1CB-18EF-55CF-FDAF-C6052207B513}"/>
          </ac:spMkLst>
        </pc:spChg>
        <pc:spChg chg="add mod">
          <ac:chgData name="Laura Hooper" userId="c7592c86-89d2-4053-bb21-f4f4479d71c8" providerId="ADAL" clId="{FDE0171F-C0C3-4E92-A8D6-43E683283747}" dt="2024-12-06T12:22:29.850" v="5839" actId="164"/>
          <ac:spMkLst>
            <pc:docMk/>
            <pc:sldMk cId="3239881035" sldId="264"/>
            <ac:spMk id="10" creationId="{01BD3599-75B9-70FA-48A8-B4D583D99A22}"/>
          </ac:spMkLst>
        </pc:spChg>
        <pc:spChg chg="add mod">
          <ac:chgData name="Laura Hooper" userId="c7592c86-89d2-4053-bb21-f4f4479d71c8" providerId="ADAL" clId="{FDE0171F-C0C3-4E92-A8D6-43E683283747}" dt="2024-12-06T12:22:29.850" v="5839" actId="164"/>
          <ac:spMkLst>
            <pc:docMk/>
            <pc:sldMk cId="3239881035" sldId="264"/>
            <ac:spMk id="11" creationId="{631C7EAA-12E2-091E-2083-D3D04C2545AF}"/>
          </ac:spMkLst>
        </pc:spChg>
        <pc:spChg chg="add del mod">
          <ac:chgData name="Laura Hooper" userId="c7592c86-89d2-4053-bb21-f4f4479d71c8" providerId="ADAL" clId="{FDE0171F-C0C3-4E92-A8D6-43E683283747}" dt="2024-12-06T09:53:26.349" v="5420" actId="478"/>
          <ac:spMkLst>
            <pc:docMk/>
            <pc:sldMk cId="3239881035" sldId="264"/>
            <ac:spMk id="12" creationId="{18546B7A-A883-91DA-9D53-4AEFFFF5706A}"/>
          </ac:spMkLst>
        </pc:spChg>
        <pc:spChg chg="add mod">
          <ac:chgData name="Laura Hooper" userId="c7592c86-89d2-4053-bb21-f4f4479d71c8" providerId="ADAL" clId="{FDE0171F-C0C3-4E92-A8D6-43E683283747}" dt="2024-12-06T17:01:19.903" v="6484" actId="1036"/>
          <ac:spMkLst>
            <pc:docMk/>
            <pc:sldMk cId="3239881035" sldId="264"/>
            <ac:spMk id="12" creationId="{4AF9834E-6A32-FCAF-C1FF-1E0024375010}"/>
          </ac:spMkLst>
        </pc:spChg>
        <pc:spChg chg="add mod">
          <ac:chgData name="Laura Hooper" userId="c7592c86-89d2-4053-bb21-f4f4479d71c8" providerId="ADAL" clId="{FDE0171F-C0C3-4E92-A8D6-43E683283747}" dt="2024-12-06T12:22:33.974" v="5841" actId="164"/>
          <ac:spMkLst>
            <pc:docMk/>
            <pc:sldMk cId="3239881035" sldId="264"/>
            <ac:spMk id="13" creationId="{C30EF477-2086-FD5C-36E9-884E155C34DF}"/>
          </ac:spMkLst>
        </pc:spChg>
        <pc:spChg chg="add mod">
          <ac:chgData name="Laura Hooper" userId="c7592c86-89d2-4053-bb21-f4f4479d71c8" providerId="ADAL" clId="{FDE0171F-C0C3-4E92-A8D6-43E683283747}" dt="2024-12-06T12:22:33.974" v="5841" actId="164"/>
          <ac:spMkLst>
            <pc:docMk/>
            <pc:sldMk cId="3239881035" sldId="264"/>
            <ac:spMk id="14" creationId="{46185508-0A79-94FF-9656-B6250BD387B9}"/>
          </ac:spMkLst>
        </pc:spChg>
        <pc:spChg chg="add mod">
          <ac:chgData name="Laura Hooper" userId="c7592c86-89d2-4053-bb21-f4f4479d71c8" providerId="ADAL" clId="{FDE0171F-C0C3-4E92-A8D6-43E683283747}" dt="2024-12-06T17:01:24.271" v="6488" actId="1036"/>
          <ac:spMkLst>
            <pc:docMk/>
            <pc:sldMk cId="3239881035" sldId="264"/>
            <ac:spMk id="15" creationId="{1DF512EF-A213-9B79-DFC8-7A9D600B0DDB}"/>
          </ac:spMkLst>
        </pc:spChg>
        <pc:spChg chg="add del mod">
          <ac:chgData name="Laura Hooper" userId="c7592c86-89d2-4053-bb21-f4f4479d71c8" providerId="ADAL" clId="{FDE0171F-C0C3-4E92-A8D6-43E683283747}" dt="2024-12-06T09:53:26.349" v="5420" actId="478"/>
          <ac:spMkLst>
            <pc:docMk/>
            <pc:sldMk cId="3239881035" sldId="264"/>
            <ac:spMk id="15" creationId="{DC2F1234-4DA6-0B0E-5FBF-0240B45485BC}"/>
          </ac:spMkLst>
        </pc:spChg>
        <pc:spChg chg="add mod">
          <ac:chgData name="Laura Hooper" userId="c7592c86-89d2-4053-bb21-f4f4479d71c8" providerId="ADAL" clId="{FDE0171F-C0C3-4E92-A8D6-43E683283747}" dt="2024-12-06T17:01:33.906" v="6490" actId="14100"/>
          <ac:spMkLst>
            <pc:docMk/>
            <pc:sldMk cId="3239881035" sldId="264"/>
            <ac:spMk id="16" creationId="{715BD1A7-30B2-BCDB-56C8-F2A6E6F24D28}"/>
          </ac:spMkLst>
        </pc:spChg>
        <pc:spChg chg="add mod">
          <ac:chgData name="Laura Hooper" userId="c7592c86-89d2-4053-bb21-f4f4479d71c8" providerId="ADAL" clId="{FDE0171F-C0C3-4E92-A8D6-43E683283747}" dt="2024-12-06T12:22:38.790" v="5843" actId="164"/>
          <ac:spMkLst>
            <pc:docMk/>
            <pc:sldMk cId="3239881035" sldId="264"/>
            <ac:spMk id="17" creationId="{F27071D6-D60C-6375-97A3-A4F070A28F73}"/>
          </ac:spMkLst>
        </pc:spChg>
        <pc:spChg chg="add del mod">
          <ac:chgData name="Laura Hooper" userId="c7592c86-89d2-4053-bb21-f4f4479d71c8" providerId="ADAL" clId="{FDE0171F-C0C3-4E92-A8D6-43E683283747}" dt="2024-12-06T09:53:26.349" v="5420" actId="478"/>
          <ac:spMkLst>
            <pc:docMk/>
            <pc:sldMk cId="3239881035" sldId="264"/>
            <ac:spMk id="18" creationId="{7B34CFC4-F902-FE6A-4B76-17F16E14214D}"/>
          </ac:spMkLst>
        </pc:spChg>
        <pc:spChg chg="add mod">
          <ac:chgData name="Laura Hooper" userId="c7592c86-89d2-4053-bb21-f4f4479d71c8" providerId="ADAL" clId="{FDE0171F-C0C3-4E92-A8D6-43E683283747}" dt="2024-12-06T17:01:24.271" v="6488" actId="1036"/>
          <ac:spMkLst>
            <pc:docMk/>
            <pc:sldMk cId="3239881035" sldId="264"/>
            <ac:spMk id="18" creationId="{F3E342C1-F036-C114-1AE9-A809A4661C61}"/>
          </ac:spMkLst>
        </pc:spChg>
        <pc:grpChg chg="add mod">
          <ac:chgData name="Laura Hooper" userId="c7592c86-89d2-4053-bb21-f4f4479d71c8" providerId="ADAL" clId="{FDE0171F-C0C3-4E92-A8D6-43E683283747}" dt="2024-12-06T12:22:21.500" v="5835" actId="164"/>
          <ac:grpSpMkLst>
            <pc:docMk/>
            <pc:sldMk cId="3239881035" sldId="264"/>
            <ac:grpSpMk id="5" creationId="{4CFF4676-1CC1-4C9D-F7F7-F2DDFCCBFD40}"/>
          </ac:grpSpMkLst>
        </pc:grpChg>
        <pc:grpChg chg="add mod">
          <ac:chgData name="Laura Hooper" userId="c7592c86-89d2-4053-bb21-f4f4479d71c8" providerId="ADAL" clId="{FDE0171F-C0C3-4E92-A8D6-43E683283747}" dt="2024-12-06T12:22:25.625" v="5837" actId="164"/>
          <ac:grpSpMkLst>
            <pc:docMk/>
            <pc:sldMk cId="3239881035" sldId="264"/>
            <ac:grpSpMk id="19" creationId="{90E899C0-1ECE-A2BD-D300-3BEF0FD18F68}"/>
          </ac:grpSpMkLst>
        </pc:grpChg>
        <pc:grpChg chg="add mod">
          <ac:chgData name="Laura Hooper" userId="c7592c86-89d2-4053-bb21-f4f4479d71c8" providerId="ADAL" clId="{FDE0171F-C0C3-4E92-A8D6-43E683283747}" dt="2024-12-06T12:22:29.850" v="5839" actId="164"/>
          <ac:grpSpMkLst>
            <pc:docMk/>
            <pc:sldMk cId="3239881035" sldId="264"/>
            <ac:grpSpMk id="20" creationId="{EFA3C702-F4C0-9E53-0FE5-0C986E53626C}"/>
          </ac:grpSpMkLst>
        </pc:grpChg>
        <pc:grpChg chg="add mod">
          <ac:chgData name="Laura Hooper" userId="c7592c86-89d2-4053-bb21-f4f4479d71c8" providerId="ADAL" clId="{FDE0171F-C0C3-4E92-A8D6-43E683283747}" dt="2024-12-06T12:22:33.974" v="5841" actId="164"/>
          <ac:grpSpMkLst>
            <pc:docMk/>
            <pc:sldMk cId="3239881035" sldId="264"/>
            <ac:grpSpMk id="21" creationId="{F4EB035E-7FFF-0188-FA51-86002E230C81}"/>
          </ac:grpSpMkLst>
        </pc:grpChg>
        <pc:grpChg chg="add mod">
          <ac:chgData name="Laura Hooper" userId="c7592c86-89d2-4053-bb21-f4f4479d71c8" providerId="ADAL" clId="{FDE0171F-C0C3-4E92-A8D6-43E683283747}" dt="2024-12-06T12:22:38.790" v="5843" actId="164"/>
          <ac:grpSpMkLst>
            <pc:docMk/>
            <pc:sldMk cId="3239881035" sldId="264"/>
            <ac:grpSpMk id="22" creationId="{29E035B5-749A-F5A6-6579-F05A2218F714}"/>
          </ac:grpSpMkLst>
        </pc:grpChg>
      </pc:sldChg>
      <pc:sldChg chg="addSp delSp modSp add mod delAnim modAnim">
        <pc:chgData name="Laura Hooper" userId="c7592c86-89d2-4053-bb21-f4f4479d71c8" providerId="ADAL" clId="{FDE0171F-C0C3-4E92-A8D6-43E683283747}" dt="2024-12-06T16:55:46.451" v="6176" actId="1035"/>
        <pc:sldMkLst>
          <pc:docMk/>
          <pc:sldMk cId="1928258598" sldId="265"/>
        </pc:sldMkLst>
        <pc:spChg chg="mod">
          <ac:chgData name="Laura Hooper" userId="c7592c86-89d2-4053-bb21-f4f4479d71c8" providerId="ADAL" clId="{FDE0171F-C0C3-4E92-A8D6-43E683283747}" dt="2024-12-05T12:33:47.320" v="5012" actId="20577"/>
          <ac:spMkLst>
            <pc:docMk/>
            <pc:sldMk cId="1928258598" sldId="265"/>
            <ac:spMk id="2" creationId="{F2AAC92B-3643-0E03-03C4-97FA9597193C}"/>
          </ac:spMkLst>
        </pc:spChg>
        <pc:spChg chg="add mod topLvl">
          <ac:chgData name="Laura Hooper" userId="c7592c86-89d2-4053-bb21-f4f4479d71c8" providerId="ADAL" clId="{FDE0171F-C0C3-4E92-A8D6-43E683283747}" dt="2024-12-06T12:16:15.097" v="5726" actId="164"/>
          <ac:spMkLst>
            <pc:docMk/>
            <pc:sldMk cId="1928258598" sldId="265"/>
            <ac:spMk id="3" creationId="{A8D9C9E4-603F-5D69-BAF4-0052DB98156E}"/>
          </ac:spMkLst>
        </pc:spChg>
        <pc:spChg chg="add mod topLvl">
          <ac:chgData name="Laura Hooper" userId="c7592c86-89d2-4053-bb21-f4f4479d71c8" providerId="ADAL" clId="{FDE0171F-C0C3-4E92-A8D6-43E683283747}" dt="2024-12-06T12:16:15.097" v="5726" actId="164"/>
          <ac:spMkLst>
            <pc:docMk/>
            <pc:sldMk cId="1928258598" sldId="265"/>
            <ac:spMk id="4" creationId="{F44FD91F-83F7-7651-00DB-248805DC28D2}"/>
          </ac:spMkLst>
        </pc:spChg>
        <pc:spChg chg="add del mod">
          <ac:chgData name="Laura Hooper" userId="c7592c86-89d2-4053-bb21-f4f4479d71c8" providerId="ADAL" clId="{FDE0171F-C0C3-4E92-A8D6-43E683283747}" dt="2024-12-06T09:39:38.696" v="5016" actId="478"/>
          <ac:spMkLst>
            <pc:docMk/>
            <pc:sldMk cId="1928258598" sldId="265"/>
            <ac:spMk id="5" creationId="{72D645AD-7497-80B9-BD80-4AD845BBF27E}"/>
          </ac:spMkLst>
        </pc:spChg>
        <pc:spChg chg="add del mod">
          <ac:chgData name="Laura Hooper" userId="c7592c86-89d2-4053-bb21-f4f4479d71c8" providerId="ADAL" clId="{FDE0171F-C0C3-4E92-A8D6-43E683283747}" dt="2024-12-06T09:39:34.330" v="5013" actId="478"/>
          <ac:spMkLst>
            <pc:docMk/>
            <pc:sldMk cId="1928258598" sldId="265"/>
            <ac:spMk id="6" creationId="{19308C73-C0DA-E8C8-9F6A-AEE49185C5CB}"/>
          </ac:spMkLst>
        </pc:spChg>
        <pc:spChg chg="add mod topLvl">
          <ac:chgData name="Laura Hooper" userId="c7592c86-89d2-4053-bb21-f4f4479d71c8" providerId="ADAL" clId="{FDE0171F-C0C3-4E92-A8D6-43E683283747}" dt="2024-12-06T12:16:15.905" v="5727" actId="164"/>
          <ac:spMkLst>
            <pc:docMk/>
            <pc:sldMk cId="1928258598" sldId="265"/>
            <ac:spMk id="7" creationId="{ABD30276-D181-95C3-2F1B-653C0EFA79AB}"/>
          </ac:spMkLst>
        </pc:spChg>
        <pc:spChg chg="add mod topLvl">
          <ac:chgData name="Laura Hooper" userId="c7592c86-89d2-4053-bb21-f4f4479d71c8" providerId="ADAL" clId="{FDE0171F-C0C3-4E92-A8D6-43E683283747}" dt="2024-12-06T12:16:15.905" v="5727" actId="164"/>
          <ac:spMkLst>
            <pc:docMk/>
            <pc:sldMk cId="1928258598" sldId="265"/>
            <ac:spMk id="8" creationId="{1FC6015D-234C-33A7-39A2-4CD0416C473B}"/>
          </ac:spMkLst>
        </pc:spChg>
        <pc:spChg chg="add del mod">
          <ac:chgData name="Laura Hooper" userId="c7592c86-89d2-4053-bb21-f4f4479d71c8" providerId="ADAL" clId="{FDE0171F-C0C3-4E92-A8D6-43E683283747}" dt="2024-12-06T09:39:35.319" v="5014" actId="478"/>
          <ac:spMkLst>
            <pc:docMk/>
            <pc:sldMk cId="1928258598" sldId="265"/>
            <ac:spMk id="9" creationId="{9001084F-6E78-4DEA-01C6-B4BDB43F59C5}"/>
          </ac:spMkLst>
        </pc:spChg>
        <pc:spChg chg="add del mod">
          <ac:chgData name="Laura Hooper" userId="c7592c86-89d2-4053-bb21-f4f4479d71c8" providerId="ADAL" clId="{FDE0171F-C0C3-4E92-A8D6-43E683283747}" dt="2024-12-06T09:39:37.453" v="5015" actId="478"/>
          <ac:spMkLst>
            <pc:docMk/>
            <pc:sldMk cId="1928258598" sldId="265"/>
            <ac:spMk id="10" creationId="{E109545B-5094-5BB6-0FCA-E105E979C64A}"/>
          </ac:spMkLst>
        </pc:spChg>
        <pc:spChg chg="add mod topLvl">
          <ac:chgData name="Laura Hooper" userId="c7592c86-89d2-4053-bb21-f4f4479d71c8" providerId="ADAL" clId="{FDE0171F-C0C3-4E92-A8D6-43E683283747}" dt="2024-12-06T12:16:16.430" v="5728" actId="164"/>
          <ac:spMkLst>
            <pc:docMk/>
            <pc:sldMk cId="1928258598" sldId="265"/>
            <ac:spMk id="11" creationId="{1D4AD8F0-75B1-CBAD-F9A0-82D901A83F5C}"/>
          </ac:spMkLst>
        </pc:spChg>
        <pc:spChg chg="add mod topLvl">
          <ac:chgData name="Laura Hooper" userId="c7592c86-89d2-4053-bb21-f4f4479d71c8" providerId="ADAL" clId="{FDE0171F-C0C3-4E92-A8D6-43E683283747}" dt="2024-12-06T12:16:16.430" v="5728" actId="164"/>
          <ac:spMkLst>
            <pc:docMk/>
            <pc:sldMk cId="1928258598" sldId="265"/>
            <ac:spMk id="12" creationId="{CE6C519B-8A79-31D7-8A41-1AFAF62C7575}"/>
          </ac:spMkLst>
        </pc:spChg>
        <pc:spChg chg="add mod topLvl">
          <ac:chgData name="Laura Hooper" userId="c7592c86-89d2-4053-bb21-f4f4479d71c8" providerId="ADAL" clId="{FDE0171F-C0C3-4E92-A8D6-43E683283747}" dt="2024-12-06T12:16:17.948" v="5731" actId="164"/>
          <ac:spMkLst>
            <pc:docMk/>
            <pc:sldMk cId="1928258598" sldId="265"/>
            <ac:spMk id="13" creationId="{A2D05FFE-F0CD-3529-948D-BEA7231F9229}"/>
          </ac:spMkLst>
        </pc:spChg>
        <pc:spChg chg="add del mod">
          <ac:chgData name="Laura Hooper" userId="c7592c86-89d2-4053-bb21-f4f4479d71c8" providerId="ADAL" clId="{FDE0171F-C0C3-4E92-A8D6-43E683283747}" dt="2024-12-04T17:07:29.850" v="3361" actId="478"/>
          <ac:spMkLst>
            <pc:docMk/>
            <pc:sldMk cId="1928258598" sldId="265"/>
            <ac:spMk id="13" creationId="{C508FCE7-9820-64F0-5DF8-019F207AA106}"/>
          </ac:spMkLst>
        </pc:spChg>
        <pc:spChg chg="add del mod">
          <ac:chgData name="Laura Hooper" userId="c7592c86-89d2-4053-bb21-f4f4479d71c8" providerId="ADAL" clId="{FDE0171F-C0C3-4E92-A8D6-43E683283747}" dt="2024-12-06T09:39:41.335" v="5018" actId="478"/>
          <ac:spMkLst>
            <pc:docMk/>
            <pc:sldMk cId="1928258598" sldId="265"/>
            <ac:spMk id="14" creationId="{31B8E562-AFF6-028C-76A3-CDD00959FADB}"/>
          </ac:spMkLst>
        </pc:spChg>
        <pc:spChg chg="add mod topLvl">
          <ac:chgData name="Laura Hooper" userId="c7592c86-89d2-4053-bb21-f4f4479d71c8" providerId="ADAL" clId="{FDE0171F-C0C3-4E92-A8D6-43E683283747}" dt="2024-12-06T12:16:16.804" v="5729" actId="164"/>
          <ac:spMkLst>
            <pc:docMk/>
            <pc:sldMk cId="1928258598" sldId="265"/>
            <ac:spMk id="15" creationId="{1C52F180-2C4D-4339-F28B-E19F4246570C}"/>
          </ac:spMkLst>
        </pc:spChg>
        <pc:spChg chg="add mod topLvl">
          <ac:chgData name="Laura Hooper" userId="c7592c86-89d2-4053-bb21-f4f4479d71c8" providerId="ADAL" clId="{FDE0171F-C0C3-4E92-A8D6-43E683283747}" dt="2024-12-06T12:16:16.804" v="5729" actId="164"/>
          <ac:spMkLst>
            <pc:docMk/>
            <pc:sldMk cId="1928258598" sldId="265"/>
            <ac:spMk id="16" creationId="{35FEEE18-AAC4-BA31-F36F-31A87F6E9EE1}"/>
          </ac:spMkLst>
        </pc:spChg>
        <pc:spChg chg="add del mod">
          <ac:chgData name="Laura Hooper" userId="c7592c86-89d2-4053-bb21-f4f4479d71c8" providerId="ADAL" clId="{FDE0171F-C0C3-4E92-A8D6-43E683283747}" dt="2024-12-06T09:39:40.255" v="5017" actId="478"/>
          <ac:spMkLst>
            <pc:docMk/>
            <pc:sldMk cId="1928258598" sldId="265"/>
            <ac:spMk id="17" creationId="{5C13317E-805A-6374-D0B1-66F6E90E3C1C}"/>
          </ac:spMkLst>
        </pc:spChg>
        <pc:spChg chg="add mod topLvl">
          <ac:chgData name="Laura Hooper" userId="c7592c86-89d2-4053-bb21-f4f4479d71c8" providerId="ADAL" clId="{FDE0171F-C0C3-4E92-A8D6-43E683283747}" dt="2024-12-06T12:16:17.948" v="5731" actId="164"/>
          <ac:spMkLst>
            <pc:docMk/>
            <pc:sldMk cId="1928258598" sldId="265"/>
            <ac:spMk id="18" creationId="{42D82980-177D-BAE6-A362-57FA4E906458}"/>
          </ac:spMkLst>
        </pc:spChg>
        <pc:spChg chg="add del mod">
          <ac:chgData name="Laura Hooper" userId="c7592c86-89d2-4053-bb21-f4f4479d71c8" providerId="ADAL" clId="{FDE0171F-C0C3-4E92-A8D6-43E683283747}" dt="2024-12-04T17:10:38.014" v="3500" actId="478"/>
          <ac:spMkLst>
            <pc:docMk/>
            <pc:sldMk cId="1928258598" sldId="265"/>
            <ac:spMk id="18" creationId="{6821C0D0-38A3-6E39-8DEA-8CCD67897E9D}"/>
          </ac:spMkLst>
        </pc:spChg>
        <pc:spChg chg="add mod topLvl">
          <ac:chgData name="Laura Hooper" userId="c7592c86-89d2-4053-bb21-f4f4479d71c8" providerId="ADAL" clId="{FDE0171F-C0C3-4E92-A8D6-43E683283747}" dt="2024-12-06T12:16:17.221" v="5730" actId="164"/>
          <ac:spMkLst>
            <pc:docMk/>
            <pc:sldMk cId="1928258598" sldId="265"/>
            <ac:spMk id="19" creationId="{B70A1A4A-AFFE-ABA0-9683-F6601581B448}"/>
          </ac:spMkLst>
        </pc:spChg>
        <pc:spChg chg="add mod topLvl">
          <ac:chgData name="Laura Hooper" userId="c7592c86-89d2-4053-bb21-f4f4479d71c8" providerId="ADAL" clId="{FDE0171F-C0C3-4E92-A8D6-43E683283747}" dt="2024-12-06T12:16:17.221" v="5730" actId="164"/>
          <ac:spMkLst>
            <pc:docMk/>
            <pc:sldMk cId="1928258598" sldId="265"/>
            <ac:spMk id="20" creationId="{97DE9EC0-E682-BDEE-6CC8-BFB983C9AC0E}"/>
          </ac:spMkLst>
        </pc:spChg>
        <pc:spChg chg="add del mod">
          <ac:chgData name="Laura Hooper" userId="c7592c86-89d2-4053-bb21-f4f4479d71c8" providerId="ADAL" clId="{FDE0171F-C0C3-4E92-A8D6-43E683283747}" dt="2024-12-06T09:39:43.098" v="5020" actId="478"/>
          <ac:spMkLst>
            <pc:docMk/>
            <pc:sldMk cId="1928258598" sldId="265"/>
            <ac:spMk id="21" creationId="{02F4BF7A-6B52-B1C9-7B64-BDDA6820C82C}"/>
          </ac:spMkLst>
        </pc:spChg>
        <pc:spChg chg="add del mod">
          <ac:chgData name="Laura Hooper" userId="c7592c86-89d2-4053-bb21-f4f4479d71c8" providerId="ADAL" clId="{FDE0171F-C0C3-4E92-A8D6-43E683283747}" dt="2024-12-06T09:39:45.634" v="5022" actId="478"/>
          <ac:spMkLst>
            <pc:docMk/>
            <pc:sldMk cId="1928258598" sldId="265"/>
            <ac:spMk id="22" creationId="{13E61EE0-6FF0-8F00-F0F0-ACE217F869B8}"/>
          </ac:spMkLst>
        </pc:spChg>
        <pc:spChg chg="add del mod">
          <ac:chgData name="Laura Hooper" userId="c7592c86-89d2-4053-bb21-f4f4479d71c8" providerId="ADAL" clId="{FDE0171F-C0C3-4E92-A8D6-43E683283747}" dt="2024-12-04T17:18:16.480" v="3757" actId="21"/>
          <ac:spMkLst>
            <pc:docMk/>
            <pc:sldMk cId="1928258598" sldId="265"/>
            <ac:spMk id="23" creationId="{5559BF60-F964-BCE5-53FC-01BDEE6A84BB}"/>
          </ac:spMkLst>
        </pc:spChg>
        <pc:spChg chg="add del mod">
          <ac:chgData name="Laura Hooper" userId="c7592c86-89d2-4053-bb21-f4f4479d71c8" providerId="ADAL" clId="{FDE0171F-C0C3-4E92-A8D6-43E683283747}" dt="2024-12-06T09:39:44.284" v="5021" actId="478"/>
          <ac:spMkLst>
            <pc:docMk/>
            <pc:sldMk cId="1928258598" sldId="265"/>
            <ac:spMk id="23" creationId="{B417C21F-43DF-ED6A-6DB0-83B5AF626CC2}"/>
          </ac:spMkLst>
        </pc:spChg>
        <pc:spChg chg="add del mod">
          <ac:chgData name="Laura Hooper" userId="c7592c86-89d2-4053-bb21-f4f4479d71c8" providerId="ADAL" clId="{FDE0171F-C0C3-4E92-A8D6-43E683283747}" dt="2024-12-04T17:18:16.480" v="3757" actId="21"/>
          <ac:spMkLst>
            <pc:docMk/>
            <pc:sldMk cId="1928258598" sldId="265"/>
            <ac:spMk id="24" creationId="{8DF245C4-6B89-0E69-EE65-13F22CB6E666}"/>
          </ac:spMkLst>
        </pc:spChg>
        <pc:spChg chg="add del mod">
          <ac:chgData name="Laura Hooper" userId="c7592c86-89d2-4053-bb21-f4f4479d71c8" providerId="ADAL" clId="{FDE0171F-C0C3-4E92-A8D6-43E683283747}" dt="2024-12-04T17:18:16.480" v="3757" actId="21"/>
          <ac:spMkLst>
            <pc:docMk/>
            <pc:sldMk cId="1928258598" sldId="265"/>
            <ac:spMk id="25" creationId="{5A59EA79-E943-945E-0618-A1E9BE1187CF}"/>
          </ac:spMkLst>
        </pc:spChg>
        <pc:spChg chg="add del mod">
          <ac:chgData name="Laura Hooper" userId="c7592c86-89d2-4053-bb21-f4f4479d71c8" providerId="ADAL" clId="{FDE0171F-C0C3-4E92-A8D6-43E683283747}" dt="2024-12-04T17:18:16.480" v="3757" actId="21"/>
          <ac:spMkLst>
            <pc:docMk/>
            <pc:sldMk cId="1928258598" sldId="265"/>
            <ac:spMk id="26" creationId="{2B9CE272-5FA6-2F92-C2F8-CFD33A731E15}"/>
          </ac:spMkLst>
        </pc:spChg>
        <pc:spChg chg="add mod">
          <ac:chgData name="Laura Hooper" userId="c7592c86-89d2-4053-bb21-f4f4479d71c8" providerId="ADAL" clId="{FDE0171F-C0C3-4E92-A8D6-43E683283747}" dt="2024-12-06T16:43:17.096" v="5846" actId="1076"/>
          <ac:spMkLst>
            <pc:docMk/>
            <pc:sldMk cId="1928258598" sldId="265"/>
            <ac:spMk id="36" creationId="{37899AD3-4AD9-D28F-18F3-8AF82053625E}"/>
          </ac:spMkLst>
        </pc:spChg>
        <pc:spChg chg="add mod">
          <ac:chgData name="Laura Hooper" userId="c7592c86-89d2-4053-bb21-f4f4479d71c8" providerId="ADAL" clId="{FDE0171F-C0C3-4E92-A8D6-43E683283747}" dt="2024-12-06T16:55:17.867" v="6135" actId="1037"/>
          <ac:spMkLst>
            <pc:docMk/>
            <pc:sldMk cId="1928258598" sldId="265"/>
            <ac:spMk id="37" creationId="{36824CAA-C44C-8F24-0930-7C2313297A11}"/>
          </ac:spMkLst>
        </pc:spChg>
        <pc:spChg chg="add mod">
          <ac:chgData name="Laura Hooper" userId="c7592c86-89d2-4053-bb21-f4f4479d71c8" providerId="ADAL" clId="{FDE0171F-C0C3-4E92-A8D6-43E683283747}" dt="2024-12-06T16:55:27.920" v="6146" actId="1036"/>
          <ac:spMkLst>
            <pc:docMk/>
            <pc:sldMk cId="1928258598" sldId="265"/>
            <ac:spMk id="38" creationId="{991A1D16-A597-B603-70CE-BCF2E19BFF3B}"/>
          </ac:spMkLst>
        </pc:spChg>
        <pc:spChg chg="add mod">
          <ac:chgData name="Laura Hooper" userId="c7592c86-89d2-4053-bb21-f4f4479d71c8" providerId="ADAL" clId="{FDE0171F-C0C3-4E92-A8D6-43E683283747}" dt="2024-12-06T16:55:27.920" v="6146" actId="1036"/>
          <ac:spMkLst>
            <pc:docMk/>
            <pc:sldMk cId="1928258598" sldId="265"/>
            <ac:spMk id="39" creationId="{079B3F15-BE4F-3F53-FED1-8B8A0AC4D605}"/>
          </ac:spMkLst>
        </pc:spChg>
        <pc:spChg chg="add mod">
          <ac:chgData name="Laura Hooper" userId="c7592c86-89d2-4053-bb21-f4f4479d71c8" providerId="ADAL" clId="{FDE0171F-C0C3-4E92-A8D6-43E683283747}" dt="2024-12-06T16:55:46.451" v="6176" actId="1035"/>
          <ac:spMkLst>
            <pc:docMk/>
            <pc:sldMk cId="1928258598" sldId="265"/>
            <ac:spMk id="40" creationId="{C58ACCA3-D2E0-0A87-966C-99CDFC422563}"/>
          </ac:spMkLst>
        </pc:spChg>
        <pc:grpChg chg="add del mod">
          <ac:chgData name="Laura Hooper" userId="c7592c86-89d2-4053-bb21-f4f4479d71c8" providerId="ADAL" clId="{FDE0171F-C0C3-4E92-A8D6-43E683283747}" dt="2024-12-06T09:45:11.112" v="5181" actId="165"/>
          <ac:grpSpMkLst>
            <pc:docMk/>
            <pc:sldMk cId="1928258598" sldId="265"/>
            <ac:grpSpMk id="24" creationId="{9B486154-8866-9308-68AE-1568671E17E5}"/>
          </ac:grpSpMkLst>
        </pc:grpChg>
        <pc:grpChg chg="add del mod">
          <ac:chgData name="Laura Hooper" userId="c7592c86-89d2-4053-bb21-f4f4479d71c8" providerId="ADAL" clId="{FDE0171F-C0C3-4E92-A8D6-43E683283747}" dt="2024-12-06T09:45:15.004" v="5182" actId="165"/>
          <ac:grpSpMkLst>
            <pc:docMk/>
            <pc:sldMk cId="1928258598" sldId="265"/>
            <ac:grpSpMk id="25" creationId="{0FE99BEB-CF51-594E-5B56-08AA47FE2C80}"/>
          </ac:grpSpMkLst>
        </pc:grpChg>
        <pc:grpChg chg="add del mod">
          <ac:chgData name="Laura Hooper" userId="c7592c86-89d2-4053-bb21-f4f4479d71c8" providerId="ADAL" clId="{FDE0171F-C0C3-4E92-A8D6-43E683283747}" dt="2024-12-06T09:45:23.608" v="5183" actId="165"/>
          <ac:grpSpMkLst>
            <pc:docMk/>
            <pc:sldMk cId="1928258598" sldId="265"/>
            <ac:grpSpMk id="26" creationId="{A47DE278-668A-A011-5D11-E9E9CFB00AB1}"/>
          </ac:grpSpMkLst>
        </pc:grpChg>
        <pc:grpChg chg="add del mod">
          <ac:chgData name="Laura Hooper" userId="c7592c86-89d2-4053-bb21-f4f4479d71c8" providerId="ADAL" clId="{FDE0171F-C0C3-4E92-A8D6-43E683283747}" dt="2024-12-06T09:45:28.099" v="5184" actId="165"/>
          <ac:grpSpMkLst>
            <pc:docMk/>
            <pc:sldMk cId="1928258598" sldId="265"/>
            <ac:grpSpMk id="27" creationId="{E0340AA4-85CD-B268-472C-2AF7DCE4F692}"/>
          </ac:grpSpMkLst>
        </pc:grpChg>
        <pc:grpChg chg="add del mod">
          <ac:chgData name="Laura Hooper" userId="c7592c86-89d2-4053-bb21-f4f4479d71c8" providerId="ADAL" clId="{FDE0171F-C0C3-4E92-A8D6-43E683283747}" dt="2024-12-06T09:45:32.127" v="5185" actId="165"/>
          <ac:grpSpMkLst>
            <pc:docMk/>
            <pc:sldMk cId="1928258598" sldId="265"/>
            <ac:grpSpMk id="28" creationId="{B1110F4C-0C34-66EF-7B47-BFC609EFC15E}"/>
          </ac:grpSpMkLst>
        </pc:grpChg>
        <pc:grpChg chg="add del mod">
          <ac:chgData name="Laura Hooper" userId="c7592c86-89d2-4053-bb21-f4f4479d71c8" providerId="ADAL" clId="{FDE0171F-C0C3-4E92-A8D6-43E683283747}" dt="2024-12-06T09:45:36.489" v="5186" actId="165"/>
          <ac:grpSpMkLst>
            <pc:docMk/>
            <pc:sldMk cId="1928258598" sldId="265"/>
            <ac:grpSpMk id="29" creationId="{00FE7E45-61BB-34B9-DD1D-D996AA3777E0}"/>
          </ac:grpSpMkLst>
        </pc:grpChg>
        <pc:grpChg chg="add mod">
          <ac:chgData name="Laura Hooper" userId="c7592c86-89d2-4053-bb21-f4f4479d71c8" providerId="ADAL" clId="{FDE0171F-C0C3-4E92-A8D6-43E683283747}" dt="2024-12-06T12:16:15.097" v="5726" actId="164"/>
          <ac:grpSpMkLst>
            <pc:docMk/>
            <pc:sldMk cId="1928258598" sldId="265"/>
            <ac:grpSpMk id="30" creationId="{52E93A26-78B1-B9DD-4A83-E2133895FF9F}"/>
          </ac:grpSpMkLst>
        </pc:grpChg>
        <pc:grpChg chg="add mod">
          <ac:chgData name="Laura Hooper" userId="c7592c86-89d2-4053-bb21-f4f4479d71c8" providerId="ADAL" clId="{FDE0171F-C0C3-4E92-A8D6-43E683283747}" dt="2024-12-06T16:55:27.920" v="6146" actId="1036"/>
          <ac:grpSpMkLst>
            <pc:docMk/>
            <pc:sldMk cId="1928258598" sldId="265"/>
            <ac:grpSpMk id="31" creationId="{4800882E-3BE3-F034-D149-198A1C05D13E}"/>
          </ac:grpSpMkLst>
        </pc:grpChg>
        <pc:grpChg chg="add mod">
          <ac:chgData name="Laura Hooper" userId="c7592c86-89d2-4053-bb21-f4f4479d71c8" providerId="ADAL" clId="{FDE0171F-C0C3-4E92-A8D6-43E683283747}" dt="2024-12-06T16:55:46.451" v="6176" actId="1035"/>
          <ac:grpSpMkLst>
            <pc:docMk/>
            <pc:sldMk cId="1928258598" sldId="265"/>
            <ac:grpSpMk id="32" creationId="{C0DC205C-6EBF-0E28-CA24-90170D539983}"/>
          </ac:grpSpMkLst>
        </pc:grpChg>
        <pc:grpChg chg="add del mod">
          <ac:chgData name="Laura Hooper" userId="c7592c86-89d2-4053-bb21-f4f4479d71c8" providerId="ADAL" clId="{FDE0171F-C0C3-4E92-A8D6-43E683283747}" dt="2024-12-06T16:44:06.663" v="5850" actId="478"/>
          <ac:grpSpMkLst>
            <pc:docMk/>
            <pc:sldMk cId="1928258598" sldId="265"/>
            <ac:grpSpMk id="33" creationId="{EF9B56BE-64B6-F25D-E3E9-B4C95F56E25E}"/>
          </ac:grpSpMkLst>
        </pc:grpChg>
        <pc:grpChg chg="add del mod">
          <ac:chgData name="Laura Hooper" userId="c7592c86-89d2-4053-bb21-f4f4479d71c8" providerId="ADAL" clId="{FDE0171F-C0C3-4E92-A8D6-43E683283747}" dt="2024-12-06T16:44:06.663" v="5850" actId="478"/>
          <ac:grpSpMkLst>
            <pc:docMk/>
            <pc:sldMk cId="1928258598" sldId="265"/>
            <ac:grpSpMk id="34" creationId="{C0C9C0A6-43FD-E920-C9AC-717B1B58A2C1}"/>
          </ac:grpSpMkLst>
        </pc:grpChg>
        <pc:grpChg chg="add del mod">
          <ac:chgData name="Laura Hooper" userId="c7592c86-89d2-4053-bb21-f4f4479d71c8" providerId="ADAL" clId="{FDE0171F-C0C3-4E92-A8D6-43E683283747}" dt="2024-12-06T16:44:06.663" v="5850" actId="478"/>
          <ac:grpSpMkLst>
            <pc:docMk/>
            <pc:sldMk cId="1928258598" sldId="265"/>
            <ac:grpSpMk id="35" creationId="{71521A15-ABF8-9464-C818-72A144CF6E04}"/>
          </ac:grpSpMkLst>
        </pc:grpChg>
      </pc:sldChg>
      <pc:sldChg chg="addSp delSp modSp add mod delAnim">
        <pc:chgData name="Laura Hooper" userId="c7592c86-89d2-4053-bb21-f4f4479d71c8" providerId="ADAL" clId="{FDE0171F-C0C3-4E92-A8D6-43E683283747}" dt="2024-12-06T16:56:10.163" v="6208" actId="1036"/>
        <pc:sldMkLst>
          <pc:docMk/>
          <pc:sldMk cId="1170593921" sldId="266"/>
        </pc:sldMkLst>
        <pc:spChg chg="add mod">
          <ac:chgData name="Laura Hooper" userId="c7592c86-89d2-4053-bb21-f4f4479d71c8" providerId="ADAL" clId="{FDE0171F-C0C3-4E92-A8D6-43E683283747}" dt="2024-12-06T16:55:56.515" v="6189" actId="1037"/>
          <ac:spMkLst>
            <pc:docMk/>
            <pc:sldMk cId="1170593921" sldId="266"/>
            <ac:spMk id="3" creationId="{EB3F3B92-1089-9907-541C-CE80F50A27D7}"/>
          </ac:spMkLst>
        </pc:spChg>
        <pc:spChg chg="add mod">
          <ac:chgData name="Laura Hooper" userId="c7592c86-89d2-4053-bb21-f4f4479d71c8" providerId="ADAL" clId="{FDE0171F-C0C3-4E92-A8D6-43E683283747}" dt="2024-12-06T16:55:56.515" v="6189" actId="1037"/>
          <ac:spMkLst>
            <pc:docMk/>
            <pc:sldMk cId="1170593921" sldId="266"/>
            <ac:spMk id="4" creationId="{A2B67C29-9C00-346F-1BA4-CDB4B6DF497E}"/>
          </ac:spMkLst>
        </pc:spChg>
        <pc:spChg chg="add mod">
          <ac:chgData name="Laura Hooper" userId="c7592c86-89d2-4053-bb21-f4f4479d71c8" providerId="ADAL" clId="{FDE0171F-C0C3-4E92-A8D6-43E683283747}" dt="2024-12-06T16:56:02.249" v="6190" actId="14100"/>
          <ac:spMkLst>
            <pc:docMk/>
            <pc:sldMk cId="1170593921" sldId="266"/>
            <ac:spMk id="5" creationId="{B1489738-FD40-A5E3-0108-A6F958FEC52D}"/>
          </ac:spMkLst>
        </pc:spChg>
        <pc:spChg chg="add mod">
          <ac:chgData name="Laura Hooper" userId="c7592c86-89d2-4053-bb21-f4f4479d71c8" providerId="ADAL" clId="{FDE0171F-C0C3-4E92-A8D6-43E683283747}" dt="2024-12-06T16:56:10.163" v="6208" actId="1036"/>
          <ac:spMkLst>
            <pc:docMk/>
            <pc:sldMk cId="1170593921" sldId="266"/>
            <ac:spMk id="6" creationId="{AF80CC7D-62F6-EB37-51EE-5B9105D96E7C}"/>
          </ac:spMkLst>
        </pc:spChg>
        <pc:spChg chg="del">
          <ac:chgData name="Laura Hooper" userId="c7592c86-89d2-4053-bb21-f4f4479d71c8" providerId="ADAL" clId="{FDE0171F-C0C3-4E92-A8D6-43E683283747}" dt="2024-12-06T16:44:18.149" v="5852" actId="478"/>
          <ac:spMkLst>
            <pc:docMk/>
            <pc:sldMk cId="1170593921" sldId="266"/>
            <ac:spMk id="36" creationId="{37899AD3-4AD9-D28F-18F3-8AF82053625E}"/>
          </ac:spMkLst>
        </pc:spChg>
        <pc:spChg chg="del">
          <ac:chgData name="Laura Hooper" userId="c7592c86-89d2-4053-bb21-f4f4479d71c8" providerId="ADAL" clId="{FDE0171F-C0C3-4E92-A8D6-43E683283747}" dt="2024-12-06T16:44:16.634" v="5851" actId="478"/>
          <ac:spMkLst>
            <pc:docMk/>
            <pc:sldMk cId="1170593921" sldId="266"/>
            <ac:spMk id="37" creationId="{36824CAA-C44C-8F24-0930-7C2313297A11}"/>
          </ac:spMkLst>
        </pc:spChg>
        <pc:spChg chg="del">
          <ac:chgData name="Laura Hooper" userId="c7592c86-89d2-4053-bb21-f4f4479d71c8" providerId="ADAL" clId="{FDE0171F-C0C3-4E92-A8D6-43E683283747}" dt="2024-12-06T16:44:16.634" v="5851" actId="478"/>
          <ac:spMkLst>
            <pc:docMk/>
            <pc:sldMk cId="1170593921" sldId="266"/>
            <ac:spMk id="38" creationId="{991A1D16-A597-B603-70CE-BCF2E19BFF3B}"/>
          </ac:spMkLst>
        </pc:spChg>
        <pc:spChg chg="del">
          <ac:chgData name="Laura Hooper" userId="c7592c86-89d2-4053-bb21-f4f4479d71c8" providerId="ADAL" clId="{FDE0171F-C0C3-4E92-A8D6-43E683283747}" dt="2024-12-06T16:44:16.634" v="5851" actId="478"/>
          <ac:spMkLst>
            <pc:docMk/>
            <pc:sldMk cId="1170593921" sldId="266"/>
            <ac:spMk id="39" creationId="{079B3F15-BE4F-3F53-FED1-8B8A0AC4D605}"/>
          </ac:spMkLst>
        </pc:spChg>
        <pc:spChg chg="del">
          <ac:chgData name="Laura Hooper" userId="c7592c86-89d2-4053-bb21-f4f4479d71c8" providerId="ADAL" clId="{FDE0171F-C0C3-4E92-A8D6-43E683283747}" dt="2024-12-06T16:44:16.634" v="5851" actId="478"/>
          <ac:spMkLst>
            <pc:docMk/>
            <pc:sldMk cId="1170593921" sldId="266"/>
            <ac:spMk id="40" creationId="{C58ACCA3-D2E0-0A87-966C-99CDFC422563}"/>
          </ac:spMkLst>
        </pc:spChg>
        <pc:grpChg chg="del">
          <ac:chgData name="Laura Hooper" userId="c7592c86-89d2-4053-bb21-f4f4479d71c8" providerId="ADAL" clId="{FDE0171F-C0C3-4E92-A8D6-43E683283747}" dt="2024-12-06T16:44:16.634" v="5851" actId="478"/>
          <ac:grpSpMkLst>
            <pc:docMk/>
            <pc:sldMk cId="1170593921" sldId="266"/>
            <ac:grpSpMk id="30" creationId="{52E93A26-78B1-B9DD-4A83-E2133895FF9F}"/>
          </ac:grpSpMkLst>
        </pc:grpChg>
        <pc:grpChg chg="del">
          <ac:chgData name="Laura Hooper" userId="c7592c86-89d2-4053-bb21-f4f4479d71c8" providerId="ADAL" clId="{FDE0171F-C0C3-4E92-A8D6-43E683283747}" dt="2024-12-06T16:44:16.634" v="5851" actId="478"/>
          <ac:grpSpMkLst>
            <pc:docMk/>
            <pc:sldMk cId="1170593921" sldId="266"/>
            <ac:grpSpMk id="31" creationId="{4800882E-3BE3-F034-D149-198A1C05D13E}"/>
          </ac:grpSpMkLst>
        </pc:grpChg>
        <pc:grpChg chg="del">
          <ac:chgData name="Laura Hooper" userId="c7592c86-89d2-4053-bb21-f4f4479d71c8" providerId="ADAL" clId="{FDE0171F-C0C3-4E92-A8D6-43E683283747}" dt="2024-12-06T16:44:16.634" v="5851" actId="478"/>
          <ac:grpSpMkLst>
            <pc:docMk/>
            <pc:sldMk cId="1170593921" sldId="266"/>
            <ac:grpSpMk id="32" creationId="{C0DC205C-6EBF-0E28-CA24-90170D539983}"/>
          </ac:grpSpMkLst>
        </pc:grpChg>
        <pc:grpChg chg="mod">
          <ac:chgData name="Laura Hooper" userId="c7592c86-89d2-4053-bb21-f4f4479d71c8" providerId="ADAL" clId="{FDE0171F-C0C3-4E92-A8D6-43E683283747}" dt="2024-12-06T16:47:28.316" v="5888" actId="1035"/>
          <ac:grpSpMkLst>
            <pc:docMk/>
            <pc:sldMk cId="1170593921" sldId="266"/>
            <ac:grpSpMk id="33" creationId="{EF9B56BE-64B6-F25D-E3E9-B4C95F56E25E}"/>
          </ac:grpSpMkLst>
        </pc:grpChg>
        <pc:grpChg chg="mod">
          <ac:chgData name="Laura Hooper" userId="c7592c86-89d2-4053-bb21-f4f4479d71c8" providerId="ADAL" clId="{FDE0171F-C0C3-4E92-A8D6-43E683283747}" dt="2024-12-06T16:47:28.316" v="5888" actId="1035"/>
          <ac:grpSpMkLst>
            <pc:docMk/>
            <pc:sldMk cId="1170593921" sldId="266"/>
            <ac:grpSpMk id="34" creationId="{C0C9C0A6-43FD-E920-C9AC-717B1B58A2C1}"/>
          </ac:grpSpMkLst>
        </pc:grpChg>
        <pc:grpChg chg="mod">
          <ac:chgData name="Laura Hooper" userId="c7592c86-89d2-4053-bb21-f4f4479d71c8" providerId="ADAL" clId="{FDE0171F-C0C3-4E92-A8D6-43E683283747}" dt="2024-12-06T16:56:10.163" v="6208" actId="1036"/>
          <ac:grpSpMkLst>
            <pc:docMk/>
            <pc:sldMk cId="1170593921" sldId="266"/>
            <ac:grpSpMk id="35" creationId="{71521A15-ABF8-9464-C818-72A144CF6E04}"/>
          </ac:grpSpMkLst>
        </pc:grpChg>
      </pc:sldChg>
      <pc:sldChg chg="addSp delSp modSp add mod delAnim">
        <pc:chgData name="Laura Hooper" userId="c7592c86-89d2-4053-bb21-f4f4479d71c8" providerId="ADAL" clId="{FDE0171F-C0C3-4E92-A8D6-43E683283747}" dt="2024-12-06T16:53:08.388" v="6088" actId="6549"/>
        <pc:sldMkLst>
          <pc:docMk/>
          <pc:sldMk cId="3895098640" sldId="267"/>
        </pc:sldMkLst>
        <pc:spChg chg="del">
          <ac:chgData name="Laura Hooper" userId="c7592c86-89d2-4053-bb21-f4f4479d71c8" providerId="ADAL" clId="{FDE0171F-C0C3-4E92-A8D6-43E683283747}" dt="2024-12-06T16:51:36.405" v="5991" actId="478"/>
          <ac:spMkLst>
            <pc:docMk/>
            <pc:sldMk cId="3895098640" sldId="267"/>
            <ac:spMk id="4" creationId="{EFF15D5F-7B0D-3A11-9D91-5AAA962F84A3}"/>
          </ac:spMkLst>
        </pc:spChg>
        <pc:spChg chg="del">
          <ac:chgData name="Laura Hooper" userId="c7592c86-89d2-4053-bb21-f4f4479d71c8" providerId="ADAL" clId="{FDE0171F-C0C3-4E92-A8D6-43E683283747}" dt="2024-12-06T16:51:36.405" v="5991" actId="478"/>
          <ac:spMkLst>
            <pc:docMk/>
            <pc:sldMk cId="3895098640" sldId="267"/>
            <ac:spMk id="5" creationId="{647403B7-72CB-5049-F37C-B00E283CAA60}"/>
          </ac:spMkLst>
        </pc:spChg>
        <pc:spChg chg="del">
          <ac:chgData name="Laura Hooper" userId="c7592c86-89d2-4053-bb21-f4f4479d71c8" providerId="ADAL" clId="{FDE0171F-C0C3-4E92-A8D6-43E683283747}" dt="2024-12-06T16:51:36.405" v="5991" actId="478"/>
          <ac:spMkLst>
            <pc:docMk/>
            <pc:sldMk cId="3895098640" sldId="267"/>
            <ac:spMk id="6" creationId="{CD70545B-ACAC-DD6F-BA23-60929333F780}"/>
          </ac:spMkLst>
        </pc:spChg>
        <pc:spChg chg="del">
          <ac:chgData name="Laura Hooper" userId="c7592c86-89d2-4053-bb21-f4f4479d71c8" providerId="ADAL" clId="{FDE0171F-C0C3-4E92-A8D6-43E683283747}" dt="2024-12-06T16:51:36.405" v="5991" actId="478"/>
          <ac:spMkLst>
            <pc:docMk/>
            <pc:sldMk cId="3895098640" sldId="267"/>
            <ac:spMk id="7" creationId="{D1324749-4AC0-FAA1-5679-8FC1CB8491D3}"/>
          </ac:spMkLst>
        </pc:spChg>
        <pc:spChg chg="del">
          <ac:chgData name="Laura Hooper" userId="c7592c86-89d2-4053-bb21-f4f4479d71c8" providerId="ADAL" clId="{FDE0171F-C0C3-4E92-A8D6-43E683283747}" dt="2024-12-06T16:51:36.405" v="5991" actId="478"/>
          <ac:spMkLst>
            <pc:docMk/>
            <pc:sldMk cId="3895098640" sldId="267"/>
            <ac:spMk id="8" creationId="{6FCDCA20-36BD-AC6A-172E-6427B854C4AA}"/>
          </ac:spMkLst>
        </pc:spChg>
        <pc:spChg chg="del">
          <ac:chgData name="Laura Hooper" userId="c7592c86-89d2-4053-bb21-f4f4479d71c8" providerId="ADAL" clId="{FDE0171F-C0C3-4E92-A8D6-43E683283747}" dt="2024-12-06T16:51:36.405" v="5991" actId="478"/>
          <ac:spMkLst>
            <pc:docMk/>
            <pc:sldMk cId="3895098640" sldId="267"/>
            <ac:spMk id="9" creationId="{518D86FC-758B-5B32-DC1B-EAC854D7D3DA}"/>
          </ac:spMkLst>
        </pc:spChg>
        <pc:spChg chg="add mod">
          <ac:chgData name="Laura Hooper" userId="c7592c86-89d2-4053-bb21-f4f4479d71c8" providerId="ADAL" clId="{FDE0171F-C0C3-4E92-A8D6-43E683283747}" dt="2024-12-06T16:52:32.687" v="6052" actId="1036"/>
          <ac:spMkLst>
            <pc:docMk/>
            <pc:sldMk cId="3895098640" sldId="267"/>
            <ac:spMk id="10" creationId="{3CD519B3-5858-C595-6935-BD74B821AC09}"/>
          </ac:spMkLst>
        </pc:spChg>
        <pc:spChg chg="add mod">
          <ac:chgData name="Laura Hooper" userId="c7592c86-89d2-4053-bb21-f4f4479d71c8" providerId="ADAL" clId="{FDE0171F-C0C3-4E92-A8D6-43E683283747}" dt="2024-12-06T16:52:22.159" v="6048" actId="1037"/>
          <ac:spMkLst>
            <pc:docMk/>
            <pc:sldMk cId="3895098640" sldId="267"/>
            <ac:spMk id="11" creationId="{24843FBC-754C-2BBD-90FD-C432AD4EAC72}"/>
          </ac:spMkLst>
        </pc:spChg>
        <pc:spChg chg="add mod">
          <ac:chgData name="Laura Hooper" userId="c7592c86-89d2-4053-bb21-f4f4479d71c8" providerId="ADAL" clId="{FDE0171F-C0C3-4E92-A8D6-43E683283747}" dt="2024-12-06T16:52:40.663" v="6064" actId="1036"/>
          <ac:spMkLst>
            <pc:docMk/>
            <pc:sldMk cId="3895098640" sldId="267"/>
            <ac:spMk id="18" creationId="{2AB8B275-8D06-6853-C555-72CFBB86ABEA}"/>
          </ac:spMkLst>
        </pc:spChg>
        <pc:spChg chg="add mod">
          <ac:chgData name="Laura Hooper" userId="c7592c86-89d2-4053-bb21-f4f4479d71c8" providerId="ADAL" clId="{FDE0171F-C0C3-4E92-A8D6-43E683283747}" dt="2024-12-06T16:52:50.379" v="6073" actId="14100"/>
          <ac:spMkLst>
            <pc:docMk/>
            <pc:sldMk cId="3895098640" sldId="267"/>
            <ac:spMk id="19" creationId="{C55A0512-49BC-4ABB-2AAF-D091D6DE695E}"/>
          </ac:spMkLst>
        </pc:spChg>
        <pc:spChg chg="add mod">
          <ac:chgData name="Laura Hooper" userId="c7592c86-89d2-4053-bb21-f4f4479d71c8" providerId="ADAL" clId="{FDE0171F-C0C3-4E92-A8D6-43E683283747}" dt="2024-12-06T16:52:59.235" v="6086" actId="1036"/>
          <ac:spMkLst>
            <pc:docMk/>
            <pc:sldMk cId="3895098640" sldId="267"/>
            <ac:spMk id="22" creationId="{7D5D12B1-F799-12BF-DBEF-EC6A8F7EBCAD}"/>
          </ac:spMkLst>
        </pc:spChg>
        <pc:spChg chg="add mod">
          <ac:chgData name="Laura Hooper" userId="c7592c86-89d2-4053-bb21-f4f4479d71c8" providerId="ADAL" clId="{FDE0171F-C0C3-4E92-A8D6-43E683283747}" dt="2024-12-06T16:53:08.388" v="6088" actId="6549"/>
          <ac:spMkLst>
            <pc:docMk/>
            <pc:sldMk cId="3895098640" sldId="267"/>
            <ac:spMk id="27" creationId="{CD35CC00-E3E6-3A40-8336-9B45835C689A}"/>
          </ac:spMkLst>
        </pc:spChg>
        <pc:grpChg chg="del">
          <ac:chgData name="Laura Hooper" userId="c7592c86-89d2-4053-bb21-f4f4479d71c8" providerId="ADAL" clId="{FDE0171F-C0C3-4E92-A8D6-43E683283747}" dt="2024-12-06T16:51:36.405" v="5991" actId="478"/>
          <ac:grpSpMkLst>
            <pc:docMk/>
            <pc:sldMk cId="3895098640" sldId="267"/>
            <ac:grpSpMk id="36" creationId="{13391717-6B0D-4B96-8F7C-E208ED5417D6}"/>
          </ac:grpSpMkLst>
        </pc:grpChg>
        <pc:grpChg chg="del">
          <ac:chgData name="Laura Hooper" userId="c7592c86-89d2-4053-bb21-f4f4479d71c8" providerId="ADAL" clId="{FDE0171F-C0C3-4E92-A8D6-43E683283747}" dt="2024-12-06T16:51:36.405" v="5991" actId="478"/>
          <ac:grpSpMkLst>
            <pc:docMk/>
            <pc:sldMk cId="3895098640" sldId="267"/>
            <ac:grpSpMk id="37" creationId="{87277A94-9593-FE23-4C2E-716E6422BD32}"/>
          </ac:grpSpMkLst>
        </pc:grpChg>
        <pc:grpChg chg="del">
          <ac:chgData name="Laura Hooper" userId="c7592c86-89d2-4053-bb21-f4f4479d71c8" providerId="ADAL" clId="{FDE0171F-C0C3-4E92-A8D6-43E683283747}" dt="2024-12-06T16:51:36.405" v="5991" actId="478"/>
          <ac:grpSpMkLst>
            <pc:docMk/>
            <pc:sldMk cId="3895098640" sldId="267"/>
            <ac:grpSpMk id="38" creationId="{032FA202-F837-8E89-E83A-D06295A4DA7A}"/>
          </ac:grpSpMkLst>
        </pc:grpChg>
        <pc:grpChg chg="del">
          <ac:chgData name="Laura Hooper" userId="c7592c86-89d2-4053-bb21-f4f4479d71c8" providerId="ADAL" clId="{FDE0171F-C0C3-4E92-A8D6-43E683283747}" dt="2024-12-06T16:51:36.405" v="5991" actId="478"/>
          <ac:grpSpMkLst>
            <pc:docMk/>
            <pc:sldMk cId="3895098640" sldId="267"/>
            <ac:grpSpMk id="39" creationId="{E181EFB3-9732-BB6C-FF81-43B9C651BF83}"/>
          </ac:grpSpMkLst>
        </pc:grpChg>
        <pc:grpChg chg="mod">
          <ac:chgData name="Laura Hooper" userId="c7592c86-89d2-4053-bb21-f4f4479d71c8" providerId="ADAL" clId="{FDE0171F-C0C3-4E92-A8D6-43E683283747}" dt="2024-12-06T16:51:45.931" v="6036" actId="1036"/>
          <ac:grpSpMkLst>
            <pc:docMk/>
            <pc:sldMk cId="3895098640" sldId="267"/>
            <ac:grpSpMk id="40" creationId="{87B5CD2A-92E9-0A49-9E84-EA130D0CB97F}"/>
          </ac:grpSpMkLst>
        </pc:grpChg>
        <pc:grpChg chg="mod">
          <ac:chgData name="Laura Hooper" userId="c7592c86-89d2-4053-bb21-f4f4479d71c8" providerId="ADAL" clId="{FDE0171F-C0C3-4E92-A8D6-43E683283747}" dt="2024-12-06T16:52:40.663" v="6064" actId="1036"/>
          <ac:grpSpMkLst>
            <pc:docMk/>
            <pc:sldMk cId="3895098640" sldId="267"/>
            <ac:grpSpMk id="41" creationId="{B0CABEB2-0FC7-2DD7-5F1F-2034656519CA}"/>
          </ac:grpSpMkLst>
        </pc:grpChg>
        <pc:grpChg chg="mod">
          <ac:chgData name="Laura Hooper" userId="c7592c86-89d2-4053-bb21-f4f4479d71c8" providerId="ADAL" clId="{FDE0171F-C0C3-4E92-A8D6-43E683283747}" dt="2024-12-06T16:52:59.235" v="6086" actId="1036"/>
          <ac:grpSpMkLst>
            <pc:docMk/>
            <pc:sldMk cId="3895098640" sldId="267"/>
            <ac:grpSpMk id="43" creationId="{8C73357A-6D05-62BD-2819-4A1D940ADCB6}"/>
          </ac:grpSpMkLst>
        </pc:grpChg>
      </pc:sldChg>
      <pc:sldChg chg="addSp delSp modSp add mod delAnim">
        <pc:chgData name="Laura Hooper" userId="c7592c86-89d2-4053-bb21-f4f4479d71c8" providerId="ADAL" clId="{FDE0171F-C0C3-4E92-A8D6-43E683283747}" dt="2024-12-06T16:58:18.992" v="6332" actId="1038"/>
        <pc:sldMkLst>
          <pc:docMk/>
          <pc:sldMk cId="3284782883" sldId="268"/>
        </pc:sldMkLst>
        <pc:spChg chg="del">
          <ac:chgData name="Laura Hooper" userId="c7592c86-89d2-4053-bb21-f4f4479d71c8" providerId="ADAL" clId="{FDE0171F-C0C3-4E92-A8D6-43E683283747}" dt="2024-12-06T16:57:30.239" v="6255" actId="478"/>
          <ac:spMkLst>
            <pc:docMk/>
            <pc:sldMk cId="3284782883" sldId="268"/>
            <ac:spMk id="10" creationId="{1D359028-055B-F8D2-5D33-385DF1EEFA13}"/>
          </ac:spMkLst>
        </pc:spChg>
        <pc:spChg chg="del mod">
          <ac:chgData name="Laura Hooper" userId="c7592c86-89d2-4053-bb21-f4f4479d71c8" providerId="ADAL" clId="{FDE0171F-C0C3-4E92-A8D6-43E683283747}" dt="2024-12-06T16:57:26.775" v="6251" actId="478"/>
          <ac:spMkLst>
            <pc:docMk/>
            <pc:sldMk cId="3284782883" sldId="268"/>
            <ac:spMk id="16" creationId="{8942029E-5055-0BC9-00A4-9E6BADB08C51}"/>
          </ac:spMkLst>
        </pc:spChg>
        <pc:spChg chg="del mod">
          <ac:chgData name="Laura Hooper" userId="c7592c86-89d2-4053-bb21-f4f4479d71c8" providerId="ADAL" clId="{FDE0171F-C0C3-4E92-A8D6-43E683283747}" dt="2024-12-06T16:57:27.391" v="6252" actId="478"/>
          <ac:spMkLst>
            <pc:docMk/>
            <pc:sldMk cId="3284782883" sldId="268"/>
            <ac:spMk id="17" creationId="{BE34C028-40FA-47B1-5325-91AC3A080E23}"/>
          </ac:spMkLst>
        </pc:spChg>
        <pc:spChg chg="del">
          <ac:chgData name="Laura Hooper" userId="c7592c86-89d2-4053-bb21-f4f4479d71c8" providerId="ADAL" clId="{FDE0171F-C0C3-4E92-A8D6-43E683283747}" dt="2024-12-06T16:57:28.695" v="6254" actId="478"/>
          <ac:spMkLst>
            <pc:docMk/>
            <pc:sldMk cId="3284782883" sldId="268"/>
            <ac:spMk id="18" creationId="{BE3CB3E1-5CA4-95C0-5880-F7E89822A2FC}"/>
          </ac:spMkLst>
        </pc:spChg>
        <pc:spChg chg="del">
          <ac:chgData name="Laura Hooper" userId="c7592c86-89d2-4053-bb21-f4f4479d71c8" providerId="ADAL" clId="{FDE0171F-C0C3-4E92-A8D6-43E683283747}" dt="2024-12-06T16:57:28.019" v="6253" actId="478"/>
          <ac:spMkLst>
            <pc:docMk/>
            <pc:sldMk cId="3284782883" sldId="268"/>
            <ac:spMk id="19" creationId="{C319F7CD-091B-BE9D-E8F4-66F32B92ED12}"/>
          </ac:spMkLst>
        </pc:spChg>
        <pc:spChg chg="add mod">
          <ac:chgData name="Laura Hooper" userId="c7592c86-89d2-4053-bb21-f4f4479d71c8" providerId="ADAL" clId="{FDE0171F-C0C3-4E92-A8D6-43E683283747}" dt="2024-12-06T16:57:55.979" v="6298" actId="1037"/>
          <ac:spMkLst>
            <pc:docMk/>
            <pc:sldMk cId="3284782883" sldId="268"/>
            <ac:spMk id="20" creationId="{5F000C55-E726-D3B8-701B-E739737F6C25}"/>
          </ac:spMkLst>
        </pc:spChg>
        <pc:spChg chg="add mod">
          <ac:chgData name="Laura Hooper" userId="c7592c86-89d2-4053-bb21-f4f4479d71c8" providerId="ADAL" clId="{FDE0171F-C0C3-4E92-A8D6-43E683283747}" dt="2024-12-06T16:58:00.579" v="6307" actId="1036"/>
          <ac:spMkLst>
            <pc:docMk/>
            <pc:sldMk cId="3284782883" sldId="268"/>
            <ac:spMk id="21" creationId="{C9421DC9-88DE-D9DA-0384-A82D239BBFF9}"/>
          </ac:spMkLst>
        </pc:spChg>
        <pc:spChg chg="add mod">
          <ac:chgData name="Laura Hooper" userId="c7592c86-89d2-4053-bb21-f4f4479d71c8" providerId="ADAL" clId="{FDE0171F-C0C3-4E92-A8D6-43E683283747}" dt="2024-12-06T16:58:18.992" v="6332" actId="1038"/>
          <ac:spMkLst>
            <pc:docMk/>
            <pc:sldMk cId="3284782883" sldId="268"/>
            <ac:spMk id="23" creationId="{52590D6F-B1C0-03E9-02CF-18BE449C3871}"/>
          </ac:spMkLst>
        </pc:spChg>
        <pc:grpChg chg="del">
          <ac:chgData name="Laura Hooper" userId="c7592c86-89d2-4053-bb21-f4f4479d71c8" providerId="ADAL" clId="{FDE0171F-C0C3-4E92-A8D6-43E683283747}" dt="2024-12-06T16:57:34.969" v="6256" actId="478"/>
          <ac:grpSpMkLst>
            <pc:docMk/>
            <pc:sldMk cId="3284782883" sldId="268"/>
            <ac:grpSpMk id="9" creationId="{F69EB75A-9630-80D8-DADF-3437AFB35199}"/>
          </ac:grpSpMkLst>
        </pc:grpChg>
        <pc:grpChg chg="del">
          <ac:chgData name="Laura Hooper" userId="c7592c86-89d2-4053-bb21-f4f4479d71c8" providerId="ADAL" clId="{FDE0171F-C0C3-4E92-A8D6-43E683283747}" dt="2024-12-06T16:57:34.969" v="6256" actId="478"/>
          <ac:grpSpMkLst>
            <pc:docMk/>
            <pc:sldMk cId="3284782883" sldId="268"/>
            <ac:grpSpMk id="15" creationId="{855B1BDF-80C5-57B1-162A-D705CE763691}"/>
          </ac:grpSpMkLst>
        </pc:grpChg>
        <pc:grpChg chg="del">
          <ac:chgData name="Laura Hooper" userId="c7592c86-89d2-4053-bb21-f4f4479d71c8" providerId="ADAL" clId="{FDE0171F-C0C3-4E92-A8D6-43E683283747}" dt="2024-12-06T16:57:34.969" v="6256" actId="478"/>
          <ac:grpSpMkLst>
            <pc:docMk/>
            <pc:sldMk cId="3284782883" sldId="268"/>
            <ac:grpSpMk id="22" creationId="{F6EFCE69-9FE2-1650-435C-58542EA6B0FE}"/>
          </ac:grpSpMkLst>
        </pc:grpChg>
        <pc:grpChg chg="mod">
          <ac:chgData name="Laura Hooper" userId="c7592c86-89d2-4053-bb21-f4f4479d71c8" providerId="ADAL" clId="{FDE0171F-C0C3-4E92-A8D6-43E683283747}" dt="2024-12-06T16:57:41.795" v="6292" actId="1036"/>
          <ac:grpSpMkLst>
            <pc:docMk/>
            <pc:sldMk cId="3284782883" sldId="268"/>
            <ac:grpSpMk id="24" creationId="{F9F699ED-517B-3073-63BE-712272D19E43}"/>
          </ac:grpSpMkLst>
        </pc:grpChg>
        <pc:grpChg chg="mod">
          <ac:chgData name="Laura Hooper" userId="c7592c86-89d2-4053-bb21-f4f4479d71c8" providerId="ADAL" clId="{FDE0171F-C0C3-4E92-A8D6-43E683283747}" dt="2024-12-06T16:58:07.083" v="6325" actId="1036"/>
          <ac:grpSpMkLst>
            <pc:docMk/>
            <pc:sldMk cId="3284782883" sldId="268"/>
            <ac:grpSpMk id="25" creationId="{1080ED1E-91C3-FF9F-E43C-C682B1FADD94}"/>
          </ac:grpSpMkLst>
        </pc:grpChg>
      </pc:sldChg>
      <pc:sldChg chg="addSp delSp modSp add mod delAnim">
        <pc:chgData name="Laura Hooper" userId="c7592c86-89d2-4053-bb21-f4f4479d71c8" providerId="ADAL" clId="{FDE0171F-C0C3-4E92-A8D6-43E683283747}" dt="2024-12-06T17:00:38.648" v="6459" actId="1036"/>
        <pc:sldMkLst>
          <pc:docMk/>
          <pc:sldMk cId="1570987967" sldId="269"/>
        </pc:sldMkLst>
        <pc:spChg chg="del">
          <ac:chgData name="Laura Hooper" userId="c7592c86-89d2-4053-bb21-f4f4479d71c8" providerId="ADAL" clId="{FDE0171F-C0C3-4E92-A8D6-43E683283747}" dt="2024-12-06T16:59:56.603" v="6383" actId="478"/>
          <ac:spMkLst>
            <pc:docMk/>
            <pc:sldMk cId="1570987967" sldId="269"/>
            <ac:spMk id="2" creationId="{F2AAC92B-3643-0E03-03C4-97FA9597193C}"/>
          </ac:spMkLst>
        </pc:spChg>
        <pc:spChg chg="del">
          <ac:chgData name="Laura Hooper" userId="c7592c86-89d2-4053-bb21-f4f4479d71c8" providerId="ADAL" clId="{FDE0171F-C0C3-4E92-A8D6-43E683283747}" dt="2024-12-06T16:59:56.603" v="6383" actId="478"/>
          <ac:spMkLst>
            <pc:docMk/>
            <pc:sldMk cId="1570987967" sldId="269"/>
            <ac:spMk id="6" creationId="{880AE4B0-B8AD-4B54-F921-E21C377FE56B}"/>
          </ac:spMkLst>
        </pc:spChg>
        <pc:spChg chg="del">
          <ac:chgData name="Laura Hooper" userId="c7592c86-89d2-4053-bb21-f4f4479d71c8" providerId="ADAL" clId="{FDE0171F-C0C3-4E92-A8D6-43E683283747}" dt="2024-12-06T16:59:56.603" v="6383" actId="478"/>
          <ac:spMkLst>
            <pc:docMk/>
            <pc:sldMk cId="1570987967" sldId="269"/>
            <ac:spMk id="9" creationId="{22FE2D29-FBFF-8BF9-FBE8-077D3B17455F}"/>
          </ac:spMkLst>
        </pc:spChg>
        <pc:spChg chg="del">
          <ac:chgData name="Laura Hooper" userId="c7592c86-89d2-4053-bb21-f4f4479d71c8" providerId="ADAL" clId="{FDE0171F-C0C3-4E92-A8D6-43E683283747}" dt="2024-12-06T16:59:56.603" v="6383" actId="478"/>
          <ac:spMkLst>
            <pc:docMk/>
            <pc:sldMk cId="1570987967" sldId="269"/>
            <ac:spMk id="10" creationId="{6963B544-1D89-72B9-8892-3357EA0D044B}"/>
          </ac:spMkLst>
        </pc:spChg>
        <pc:spChg chg="del">
          <ac:chgData name="Laura Hooper" userId="c7592c86-89d2-4053-bb21-f4f4479d71c8" providerId="ADAL" clId="{FDE0171F-C0C3-4E92-A8D6-43E683283747}" dt="2024-12-06T16:59:56.603" v="6383" actId="478"/>
          <ac:spMkLst>
            <pc:docMk/>
            <pc:sldMk cId="1570987967" sldId="269"/>
            <ac:spMk id="12" creationId="{8868BD03-BE3E-E14A-CEC7-35BA308BFABC}"/>
          </ac:spMkLst>
        </pc:spChg>
        <pc:spChg chg="del">
          <ac:chgData name="Laura Hooper" userId="c7592c86-89d2-4053-bb21-f4f4479d71c8" providerId="ADAL" clId="{FDE0171F-C0C3-4E92-A8D6-43E683283747}" dt="2024-12-06T16:59:56.603" v="6383" actId="478"/>
          <ac:spMkLst>
            <pc:docMk/>
            <pc:sldMk cId="1570987967" sldId="269"/>
            <ac:spMk id="15" creationId="{1AD362CD-931A-ADEF-3002-1D00D72B47A0}"/>
          </ac:spMkLst>
        </pc:spChg>
        <pc:spChg chg="add mod">
          <ac:chgData name="Laura Hooper" userId="c7592c86-89d2-4053-bb21-f4f4479d71c8" providerId="ADAL" clId="{FDE0171F-C0C3-4E92-A8D6-43E683283747}" dt="2024-12-06T17:00:16.616" v="6429" actId="1076"/>
          <ac:spMkLst>
            <pc:docMk/>
            <pc:sldMk cId="1570987967" sldId="269"/>
            <ac:spMk id="21" creationId="{B8FD1A2A-5884-9E7A-9730-060F1F1EF8E5}"/>
          </ac:spMkLst>
        </pc:spChg>
        <pc:spChg chg="add mod">
          <ac:chgData name="Laura Hooper" userId="c7592c86-89d2-4053-bb21-f4f4479d71c8" providerId="ADAL" clId="{FDE0171F-C0C3-4E92-A8D6-43E683283747}" dt="2024-12-06T17:00:28.547" v="6443" actId="1036"/>
          <ac:spMkLst>
            <pc:docMk/>
            <pc:sldMk cId="1570987967" sldId="269"/>
            <ac:spMk id="24" creationId="{19705137-B023-414C-2792-C0BD77332D11}"/>
          </ac:spMkLst>
        </pc:spChg>
        <pc:spChg chg="add mod">
          <ac:chgData name="Laura Hooper" userId="c7592c86-89d2-4053-bb21-f4f4479d71c8" providerId="ADAL" clId="{FDE0171F-C0C3-4E92-A8D6-43E683283747}" dt="2024-12-06T17:00:35.121" v="6450" actId="1036"/>
          <ac:spMkLst>
            <pc:docMk/>
            <pc:sldMk cId="1570987967" sldId="269"/>
            <ac:spMk id="27" creationId="{E716E830-94D8-194A-B52F-F922675FD095}"/>
          </ac:spMkLst>
        </pc:spChg>
        <pc:spChg chg="add mod">
          <ac:chgData name="Laura Hooper" userId="c7592c86-89d2-4053-bb21-f4f4479d71c8" providerId="ADAL" clId="{FDE0171F-C0C3-4E92-A8D6-43E683283747}" dt="2024-12-06T17:00:38.648" v="6459" actId="1036"/>
          <ac:spMkLst>
            <pc:docMk/>
            <pc:sldMk cId="1570987967" sldId="269"/>
            <ac:spMk id="30" creationId="{D104C127-3C5C-B624-F928-5DB57E7BBD15}"/>
          </ac:spMkLst>
        </pc:spChg>
        <pc:grpChg chg="del">
          <ac:chgData name="Laura Hooper" userId="c7592c86-89d2-4053-bb21-f4f4479d71c8" providerId="ADAL" clId="{FDE0171F-C0C3-4E92-A8D6-43E683283747}" dt="2024-12-06T16:59:56.603" v="6383" actId="478"/>
          <ac:grpSpMkLst>
            <pc:docMk/>
            <pc:sldMk cId="1570987967" sldId="269"/>
            <ac:grpSpMk id="16" creationId="{5A9EE2C0-B36E-BB31-DE8D-9C5740B56709}"/>
          </ac:grpSpMkLst>
        </pc:grpChg>
        <pc:grpChg chg="del">
          <ac:chgData name="Laura Hooper" userId="c7592c86-89d2-4053-bb21-f4f4479d71c8" providerId="ADAL" clId="{FDE0171F-C0C3-4E92-A8D6-43E683283747}" dt="2024-12-06T16:59:56.603" v="6383" actId="478"/>
          <ac:grpSpMkLst>
            <pc:docMk/>
            <pc:sldMk cId="1570987967" sldId="269"/>
            <ac:grpSpMk id="17" creationId="{80DC2A0A-5492-4379-51B8-B8968A36328E}"/>
          </ac:grpSpMkLst>
        </pc:grpChg>
        <pc:grpChg chg="del">
          <ac:chgData name="Laura Hooper" userId="c7592c86-89d2-4053-bb21-f4f4479d71c8" providerId="ADAL" clId="{FDE0171F-C0C3-4E92-A8D6-43E683283747}" dt="2024-12-06T16:59:56.603" v="6383" actId="478"/>
          <ac:grpSpMkLst>
            <pc:docMk/>
            <pc:sldMk cId="1570987967" sldId="269"/>
            <ac:grpSpMk id="18" creationId="{941DC725-4118-4730-67F5-A5257B0DC578}"/>
          </ac:grpSpMkLst>
        </pc:grpChg>
        <pc:grpChg chg="del">
          <ac:chgData name="Laura Hooper" userId="c7592c86-89d2-4053-bb21-f4f4479d71c8" providerId="ADAL" clId="{FDE0171F-C0C3-4E92-A8D6-43E683283747}" dt="2024-12-06T16:59:56.603" v="6383" actId="478"/>
          <ac:grpSpMkLst>
            <pc:docMk/>
            <pc:sldMk cId="1570987967" sldId="269"/>
            <ac:grpSpMk id="31" creationId="{D419943F-1957-F19E-94CF-4E5DB263B75D}"/>
          </ac:grpSpMkLst>
        </pc:grpChg>
        <pc:grpChg chg="mod">
          <ac:chgData name="Laura Hooper" userId="c7592c86-89d2-4053-bb21-f4f4479d71c8" providerId="ADAL" clId="{FDE0171F-C0C3-4E92-A8D6-43E683283747}" dt="2024-12-06T17:00:04.407" v="6427" actId="1036"/>
          <ac:grpSpMkLst>
            <pc:docMk/>
            <pc:sldMk cId="1570987967" sldId="269"/>
            <ac:grpSpMk id="32" creationId="{BF25C380-1312-1A7B-6AA6-1CAF77E6B4BD}"/>
          </ac:grpSpMkLst>
        </pc:grpChg>
        <pc:grpChg chg="mod">
          <ac:chgData name="Laura Hooper" userId="c7592c86-89d2-4053-bb21-f4f4479d71c8" providerId="ADAL" clId="{FDE0171F-C0C3-4E92-A8D6-43E683283747}" dt="2024-12-06T17:00:28.547" v="6443" actId="1036"/>
          <ac:grpSpMkLst>
            <pc:docMk/>
            <pc:sldMk cId="1570987967" sldId="269"/>
            <ac:grpSpMk id="33" creationId="{334F7D7B-C7B0-4509-0092-895F59DF60A2}"/>
          </ac:grpSpMkLst>
        </pc:grpChg>
        <pc:grpChg chg="mod">
          <ac:chgData name="Laura Hooper" userId="c7592c86-89d2-4053-bb21-f4f4479d71c8" providerId="ADAL" clId="{FDE0171F-C0C3-4E92-A8D6-43E683283747}" dt="2024-12-06T17:00:35.121" v="6450" actId="1036"/>
          <ac:grpSpMkLst>
            <pc:docMk/>
            <pc:sldMk cId="1570987967" sldId="269"/>
            <ac:grpSpMk id="34" creationId="{454759E5-D30E-D15F-8BB0-27F1E5A328EA}"/>
          </ac:grpSpMkLst>
        </pc:grpChg>
        <pc:grpChg chg="mod">
          <ac:chgData name="Laura Hooper" userId="c7592c86-89d2-4053-bb21-f4f4479d71c8" providerId="ADAL" clId="{FDE0171F-C0C3-4E92-A8D6-43E683283747}" dt="2024-12-06T17:00:38.648" v="6459" actId="1036"/>
          <ac:grpSpMkLst>
            <pc:docMk/>
            <pc:sldMk cId="1570987967" sldId="269"/>
            <ac:grpSpMk id="35" creationId="{4874356C-2626-A0FA-3FC9-350EA7094D15}"/>
          </ac:grpSpMkLst>
        </pc:grpChg>
      </pc:sldChg>
      <pc:sldChg chg="add">
        <pc:chgData name="Laura Hooper" userId="c7592c86-89d2-4053-bb21-f4f4479d71c8" providerId="ADAL" clId="{FDE0171F-C0C3-4E92-A8D6-43E683283747}" dt="2024-12-06T16:58:58.025" v="6335"/>
        <pc:sldMkLst>
          <pc:docMk/>
          <pc:sldMk cId="411830458" sldId="270"/>
        </pc:sldMkLst>
      </pc:sldChg>
      <pc:sldMasterChg chg="addSp delSp modSp mod modSldLayout">
        <pc:chgData name="Laura Hooper" userId="c7592c86-89d2-4053-bb21-f4f4479d71c8" providerId="ADAL" clId="{FDE0171F-C0C3-4E92-A8D6-43E683283747}" dt="2024-11-29T16:49:37.606" v="753" actId="478"/>
        <pc:sldMasterMkLst>
          <pc:docMk/>
          <pc:sldMasterMk cId="1965139058" sldId="2147483648"/>
        </pc:sldMasterMkLst>
        <pc:spChg chg="del">
          <ac:chgData name="Laura Hooper" userId="c7592c86-89d2-4053-bb21-f4f4479d71c8" providerId="ADAL" clId="{FDE0171F-C0C3-4E92-A8D6-43E683283747}" dt="2024-11-29T16:39:06.872" v="546" actId="478"/>
          <ac:spMkLst>
            <pc:docMk/>
            <pc:sldMasterMk cId="1965139058" sldId="2147483648"/>
            <ac:spMk id="2" creationId="{25B45AC1-3B71-CA2C-EAD2-87A28DF17030}"/>
          </ac:spMkLst>
        </pc:spChg>
        <pc:spChg chg="del">
          <ac:chgData name="Laura Hooper" userId="c7592c86-89d2-4053-bb21-f4f4479d71c8" providerId="ADAL" clId="{FDE0171F-C0C3-4E92-A8D6-43E683283747}" dt="2024-11-29T16:39:06.872" v="546" actId="478"/>
          <ac:spMkLst>
            <pc:docMk/>
            <pc:sldMasterMk cId="1965139058" sldId="2147483648"/>
            <ac:spMk id="3" creationId="{9C783127-1434-E46D-3AFA-F90A5E825443}"/>
          </ac:spMkLst>
        </pc:spChg>
        <pc:spChg chg="del">
          <ac:chgData name="Laura Hooper" userId="c7592c86-89d2-4053-bb21-f4f4479d71c8" providerId="ADAL" clId="{FDE0171F-C0C3-4E92-A8D6-43E683283747}" dt="2024-11-29T16:39:06.872" v="546" actId="478"/>
          <ac:spMkLst>
            <pc:docMk/>
            <pc:sldMasterMk cId="1965139058" sldId="2147483648"/>
            <ac:spMk id="4" creationId="{9120DBB1-C9C1-DD20-9AF7-CAC92B2EF596}"/>
          </ac:spMkLst>
        </pc:spChg>
        <pc:spChg chg="del">
          <ac:chgData name="Laura Hooper" userId="c7592c86-89d2-4053-bb21-f4f4479d71c8" providerId="ADAL" clId="{FDE0171F-C0C3-4E92-A8D6-43E683283747}" dt="2024-11-29T16:39:06.872" v="546" actId="478"/>
          <ac:spMkLst>
            <pc:docMk/>
            <pc:sldMasterMk cId="1965139058" sldId="2147483648"/>
            <ac:spMk id="5" creationId="{E82EDB1D-6827-A50B-F78E-67BD6FC4C04F}"/>
          </ac:spMkLst>
        </pc:spChg>
        <pc:spChg chg="del">
          <ac:chgData name="Laura Hooper" userId="c7592c86-89d2-4053-bb21-f4f4479d71c8" providerId="ADAL" clId="{FDE0171F-C0C3-4E92-A8D6-43E683283747}" dt="2024-11-29T16:39:06.872" v="546" actId="478"/>
          <ac:spMkLst>
            <pc:docMk/>
            <pc:sldMasterMk cId="1965139058" sldId="2147483648"/>
            <ac:spMk id="6" creationId="{99E11077-028A-CEA2-EF9B-86A8D35F8DE3}"/>
          </ac:spMkLst>
        </pc:spChg>
        <pc:spChg chg="add mod">
          <ac:chgData name="Laura Hooper" userId="c7592c86-89d2-4053-bb21-f4f4479d71c8" providerId="ADAL" clId="{FDE0171F-C0C3-4E92-A8D6-43E683283747}" dt="2024-11-29T16:46:31.495" v="702"/>
          <ac:spMkLst>
            <pc:docMk/>
            <pc:sldMasterMk cId="1965139058" sldId="2147483648"/>
            <ac:spMk id="10" creationId="{1D443489-DAF7-9CC1-4376-FE2A1F69D014}"/>
          </ac:spMkLst>
        </pc:spChg>
        <pc:spChg chg="add del mod">
          <ac:chgData name="Laura Hooper" userId="c7592c86-89d2-4053-bb21-f4f4479d71c8" providerId="ADAL" clId="{FDE0171F-C0C3-4E92-A8D6-43E683283747}" dt="2024-11-29T16:49:37.606" v="753" actId="478"/>
          <ac:spMkLst>
            <pc:docMk/>
            <pc:sldMasterMk cId="1965139058" sldId="2147483648"/>
            <ac:spMk id="11" creationId="{F8861A46-CB00-1DDB-3289-F4656F8A2627}"/>
          </ac:spMkLst>
        </pc:spChg>
        <pc:picChg chg="add mod">
          <ac:chgData name="Laura Hooper" userId="c7592c86-89d2-4053-bb21-f4f4479d71c8" providerId="ADAL" clId="{FDE0171F-C0C3-4E92-A8D6-43E683283747}" dt="2024-11-29T16:39:07.885" v="547"/>
          <ac:picMkLst>
            <pc:docMk/>
            <pc:sldMasterMk cId="1965139058" sldId="2147483648"/>
            <ac:picMk id="7" creationId="{DA4638C4-BE6E-6729-4339-FED1CF94DE13}"/>
          </ac:picMkLst>
        </pc:picChg>
        <pc:picChg chg="add mod">
          <ac:chgData name="Laura Hooper" userId="c7592c86-89d2-4053-bb21-f4f4479d71c8" providerId="ADAL" clId="{FDE0171F-C0C3-4E92-A8D6-43E683283747}" dt="2024-11-29T16:39:07.885" v="547"/>
          <ac:picMkLst>
            <pc:docMk/>
            <pc:sldMasterMk cId="1965139058" sldId="2147483648"/>
            <ac:picMk id="8" creationId="{5D62D60A-7E20-1145-E43E-261F1E722F58}"/>
          </ac:picMkLst>
        </pc:picChg>
        <pc:picChg chg="add mod">
          <ac:chgData name="Laura Hooper" userId="c7592c86-89d2-4053-bb21-f4f4479d71c8" providerId="ADAL" clId="{FDE0171F-C0C3-4E92-A8D6-43E683283747}" dt="2024-11-29T16:39:07.885" v="547"/>
          <ac:picMkLst>
            <pc:docMk/>
            <pc:sldMasterMk cId="1965139058" sldId="2147483648"/>
            <ac:picMk id="9" creationId="{25A58FED-0228-C2C5-C5F3-F99FF4D1A5CF}"/>
          </ac:picMkLst>
        </pc:picChg>
        <pc:sldLayoutChg chg="addSp delSp modSp mod">
          <pc:chgData name="Laura Hooper" userId="c7592c86-89d2-4053-bb21-f4f4479d71c8" providerId="ADAL" clId="{FDE0171F-C0C3-4E92-A8D6-43E683283747}" dt="2024-11-29T16:49:06.822" v="751" actId="21"/>
          <pc:sldLayoutMkLst>
            <pc:docMk/>
            <pc:sldMasterMk cId="1965139058" sldId="2147483648"/>
            <pc:sldLayoutMk cId="2249255896" sldId="2147483655"/>
          </pc:sldLayoutMkLst>
          <pc:spChg chg="del">
            <ac:chgData name="Laura Hooper" userId="c7592c86-89d2-4053-bb21-f4f4479d71c8" providerId="ADAL" clId="{FDE0171F-C0C3-4E92-A8D6-43E683283747}" dt="2024-11-29T16:39:58.488" v="548" actId="478"/>
            <ac:spMkLst>
              <pc:docMk/>
              <pc:sldMasterMk cId="1965139058" sldId="2147483648"/>
              <pc:sldLayoutMk cId="2249255896" sldId="2147483655"/>
              <ac:spMk id="2" creationId="{5750F946-679E-B17B-DCE4-A86D11AA44C0}"/>
            </ac:spMkLst>
          </pc:spChg>
          <pc:spChg chg="del">
            <ac:chgData name="Laura Hooper" userId="c7592c86-89d2-4053-bb21-f4f4479d71c8" providerId="ADAL" clId="{FDE0171F-C0C3-4E92-A8D6-43E683283747}" dt="2024-11-29T16:40:02.077" v="550" actId="478"/>
            <ac:spMkLst>
              <pc:docMk/>
              <pc:sldMasterMk cId="1965139058" sldId="2147483648"/>
              <pc:sldLayoutMk cId="2249255896" sldId="2147483655"/>
              <ac:spMk id="3" creationId="{86B6E284-8896-FFA6-3F0A-656143F1BEF0}"/>
            </ac:spMkLst>
          </pc:spChg>
          <pc:spChg chg="del">
            <ac:chgData name="Laura Hooper" userId="c7592c86-89d2-4053-bb21-f4f4479d71c8" providerId="ADAL" clId="{FDE0171F-C0C3-4E92-A8D6-43E683283747}" dt="2024-11-29T16:40:01.125" v="549" actId="478"/>
            <ac:spMkLst>
              <pc:docMk/>
              <pc:sldMasterMk cId="1965139058" sldId="2147483648"/>
              <pc:sldLayoutMk cId="2249255896" sldId="2147483655"/>
              <ac:spMk id="4" creationId="{BA485D19-FB4C-276A-8589-F38E44B4652C}"/>
            </ac:spMkLst>
          </pc:spChg>
          <pc:spChg chg="add del mod">
            <ac:chgData name="Laura Hooper" userId="c7592c86-89d2-4053-bb21-f4f4479d71c8" providerId="ADAL" clId="{FDE0171F-C0C3-4E92-A8D6-43E683283747}" dt="2024-11-29T16:48:12.473" v="745" actId="478"/>
            <ac:spMkLst>
              <pc:docMk/>
              <pc:sldMasterMk cId="1965139058" sldId="2147483648"/>
              <pc:sldLayoutMk cId="2249255896" sldId="2147483655"/>
              <ac:spMk id="5" creationId="{9CD0E4D1-AA19-B0B6-CE76-D319DCBA66C2}"/>
            </ac:spMkLst>
          </pc:spChg>
          <pc:spChg chg="add del">
            <ac:chgData name="Laura Hooper" userId="c7592c86-89d2-4053-bb21-f4f4479d71c8" providerId="ADAL" clId="{FDE0171F-C0C3-4E92-A8D6-43E683283747}" dt="2024-11-29T16:47:22.337" v="707" actId="11529"/>
            <ac:spMkLst>
              <pc:docMk/>
              <pc:sldMasterMk cId="1965139058" sldId="2147483648"/>
              <pc:sldLayoutMk cId="2249255896" sldId="2147483655"/>
              <ac:spMk id="6" creationId="{22BB8243-644F-73D0-CC59-710908DFAE34}"/>
            </ac:spMkLst>
          </pc:spChg>
          <pc:spChg chg="add del mod">
            <ac:chgData name="Laura Hooper" userId="c7592c86-89d2-4053-bb21-f4f4479d71c8" providerId="ADAL" clId="{FDE0171F-C0C3-4E92-A8D6-43E683283747}" dt="2024-11-29T16:49:06.822" v="751" actId="21"/>
            <ac:spMkLst>
              <pc:docMk/>
              <pc:sldMasterMk cId="1965139058" sldId="2147483648"/>
              <pc:sldLayoutMk cId="2249255896" sldId="2147483655"/>
              <ac:spMk id="7" creationId="{F8861A46-CB00-1DDB-3289-F4656F8A2627}"/>
            </ac:spMkLst>
          </pc:spChg>
        </pc:sldLayoutChg>
        <pc:sldLayoutChg chg="modSp">
          <pc:chgData name="Laura Hooper" userId="c7592c86-89d2-4053-bb21-f4f4479d71c8" providerId="ADAL" clId="{FDE0171F-C0C3-4E92-A8D6-43E683283747}" dt="2024-11-29T16:38:51.571" v="544" actId="735"/>
          <pc:sldLayoutMkLst>
            <pc:docMk/>
            <pc:sldMasterMk cId="1965139058" sldId="2147483648"/>
            <pc:sldLayoutMk cId="1317866371" sldId="2147483659"/>
          </pc:sldLayoutMkLst>
        </pc:sldLayoutChg>
      </pc:sldMasterChg>
    </pc:docChg>
  </pc:docChgLst>
  <pc:docChgLst>
    <pc:chgData name="Laura Hooper" userId="c7592c86-89d2-4053-bb21-f4f4479d71c8" providerId="ADAL" clId="{CA769B60-B426-46F3-B312-641EA9D62CE9}"/>
    <pc:docChg chg="delSld modSld">
      <pc:chgData name="Laura Hooper" userId="c7592c86-89d2-4053-bb21-f4f4479d71c8" providerId="ADAL" clId="{CA769B60-B426-46F3-B312-641EA9D62CE9}" dt="2024-12-06T17:16:20.055" v="164" actId="47"/>
      <pc:docMkLst>
        <pc:docMk/>
      </pc:docMkLst>
      <pc:sldChg chg="modSp mod modAnim">
        <pc:chgData name="Laura Hooper" userId="c7592c86-89d2-4053-bb21-f4f4479d71c8" providerId="ADAL" clId="{CA769B60-B426-46F3-B312-641EA9D62CE9}" dt="2024-12-06T17:10:34.001" v="31"/>
        <pc:sldMkLst>
          <pc:docMk/>
          <pc:sldMk cId="93222873" sldId="257"/>
        </pc:sldMkLst>
        <pc:spChg chg="mod">
          <ac:chgData name="Laura Hooper" userId="c7592c86-89d2-4053-bb21-f4f4479d71c8" providerId="ADAL" clId="{CA769B60-B426-46F3-B312-641EA9D62CE9}" dt="2024-12-06T17:10:25.078" v="28" actId="1036"/>
          <ac:spMkLst>
            <pc:docMk/>
            <pc:sldMk cId="93222873" sldId="257"/>
            <ac:spMk id="4" creationId="{EFF15D5F-7B0D-3A11-9D91-5AAA962F84A3}"/>
          </ac:spMkLst>
        </pc:spChg>
        <pc:spChg chg="mod">
          <ac:chgData name="Laura Hooper" userId="c7592c86-89d2-4053-bb21-f4f4479d71c8" providerId="ADAL" clId="{CA769B60-B426-46F3-B312-641EA9D62CE9}" dt="2024-12-06T17:10:22.450" v="26" actId="1036"/>
          <ac:spMkLst>
            <pc:docMk/>
            <pc:sldMk cId="93222873" sldId="257"/>
            <ac:spMk id="5" creationId="{647403B7-72CB-5049-F37C-B00E283CAA60}"/>
          </ac:spMkLst>
        </pc:spChg>
      </pc:sldChg>
      <pc:sldChg chg="modAnim">
        <pc:chgData name="Laura Hooper" userId="c7592c86-89d2-4053-bb21-f4f4479d71c8" providerId="ADAL" clId="{CA769B60-B426-46F3-B312-641EA9D62CE9}" dt="2024-12-06T17:11:22.318" v="45"/>
        <pc:sldMkLst>
          <pc:docMk/>
          <pc:sldMk cId="1584401745" sldId="258"/>
        </pc:sldMkLst>
      </pc:sldChg>
      <pc:sldChg chg="modAnim">
        <pc:chgData name="Laura Hooper" userId="c7592c86-89d2-4053-bb21-f4f4479d71c8" providerId="ADAL" clId="{CA769B60-B426-46F3-B312-641EA9D62CE9}" dt="2024-12-06T17:11:08.322" v="41"/>
        <pc:sldMkLst>
          <pc:docMk/>
          <pc:sldMk cId="2951704810" sldId="259"/>
        </pc:sldMkLst>
      </pc:sldChg>
      <pc:sldChg chg="modAnim">
        <pc:chgData name="Laura Hooper" userId="c7592c86-89d2-4053-bb21-f4f4479d71c8" providerId="ADAL" clId="{CA769B60-B426-46F3-B312-641EA9D62CE9}" dt="2024-12-06T17:11:36.447" v="49"/>
        <pc:sldMkLst>
          <pc:docMk/>
          <pc:sldMk cId="2190579377" sldId="260"/>
        </pc:sldMkLst>
      </pc:sldChg>
      <pc:sldChg chg="modAnim">
        <pc:chgData name="Laura Hooper" userId="c7592c86-89d2-4053-bb21-f4f4479d71c8" providerId="ADAL" clId="{CA769B60-B426-46F3-B312-641EA9D62CE9}" dt="2024-12-06T17:12:10.117" v="59"/>
        <pc:sldMkLst>
          <pc:docMk/>
          <pc:sldMk cId="739523388" sldId="261"/>
        </pc:sldMkLst>
      </pc:sldChg>
      <pc:sldChg chg="modAnim">
        <pc:chgData name="Laura Hooper" userId="c7592c86-89d2-4053-bb21-f4f4479d71c8" providerId="ADAL" clId="{CA769B60-B426-46F3-B312-641EA9D62CE9}" dt="2024-12-06T17:14:05.435" v="87"/>
        <pc:sldMkLst>
          <pc:docMk/>
          <pc:sldMk cId="536922688" sldId="262"/>
        </pc:sldMkLst>
      </pc:sldChg>
      <pc:sldChg chg="modAnim">
        <pc:chgData name="Laura Hooper" userId="c7592c86-89d2-4053-bb21-f4f4479d71c8" providerId="ADAL" clId="{CA769B60-B426-46F3-B312-641EA9D62CE9}" dt="2024-12-06T17:12:29.671" v="65"/>
        <pc:sldMkLst>
          <pc:docMk/>
          <pc:sldMk cId="3555928870" sldId="263"/>
        </pc:sldMkLst>
      </pc:sldChg>
      <pc:sldChg chg="modAnim">
        <pc:chgData name="Laura Hooper" userId="c7592c86-89d2-4053-bb21-f4f4479d71c8" providerId="ADAL" clId="{CA769B60-B426-46F3-B312-641EA9D62CE9}" dt="2024-12-06T17:16:08.440" v="162"/>
        <pc:sldMkLst>
          <pc:docMk/>
          <pc:sldMk cId="3239881035" sldId="264"/>
        </pc:sldMkLst>
      </pc:sldChg>
      <pc:sldChg chg="modAnim">
        <pc:chgData name="Laura Hooper" userId="c7592c86-89d2-4053-bb21-f4f4479d71c8" providerId="ADAL" clId="{CA769B60-B426-46F3-B312-641EA9D62CE9}" dt="2024-12-06T17:09:22.942" v="7"/>
        <pc:sldMkLst>
          <pc:docMk/>
          <pc:sldMk cId="1928258598" sldId="265"/>
        </pc:sldMkLst>
      </pc:sldChg>
      <pc:sldChg chg="modAnim">
        <pc:chgData name="Laura Hooper" userId="c7592c86-89d2-4053-bb21-f4f4479d71c8" providerId="ADAL" clId="{CA769B60-B426-46F3-B312-641EA9D62CE9}" dt="2024-12-06T17:14:14.992" v="88"/>
        <pc:sldMkLst>
          <pc:docMk/>
          <pc:sldMk cId="1170593921" sldId="266"/>
        </pc:sldMkLst>
      </pc:sldChg>
      <pc:sldChg chg="modAnim">
        <pc:chgData name="Laura Hooper" userId="c7592c86-89d2-4053-bb21-f4f4479d71c8" providerId="ADAL" clId="{CA769B60-B426-46F3-B312-641EA9D62CE9}" dt="2024-12-06T17:14:22.314" v="89"/>
        <pc:sldMkLst>
          <pc:docMk/>
          <pc:sldMk cId="3895098640" sldId="267"/>
        </pc:sldMkLst>
      </pc:sldChg>
      <pc:sldChg chg="modAnim">
        <pc:chgData name="Laura Hooper" userId="c7592c86-89d2-4053-bb21-f4f4479d71c8" providerId="ADAL" clId="{CA769B60-B426-46F3-B312-641EA9D62CE9}" dt="2024-12-06T17:14:35.618" v="90"/>
        <pc:sldMkLst>
          <pc:docMk/>
          <pc:sldMk cId="3284782883" sldId="268"/>
        </pc:sldMkLst>
      </pc:sldChg>
      <pc:sldChg chg="addSp modSp mod modAnim">
        <pc:chgData name="Laura Hooper" userId="c7592c86-89d2-4053-bb21-f4f4479d71c8" providerId="ADAL" clId="{CA769B60-B426-46F3-B312-641EA9D62CE9}" dt="2024-12-06T17:15:31.381" v="147"/>
        <pc:sldMkLst>
          <pc:docMk/>
          <pc:sldMk cId="1570987967" sldId="269"/>
        </pc:sldMkLst>
        <pc:spChg chg="add mod">
          <ac:chgData name="Laura Hooper" userId="c7592c86-89d2-4053-bb21-f4f4479d71c8" providerId="ADAL" clId="{CA769B60-B426-46F3-B312-641EA9D62CE9}" dt="2024-12-06T17:14:46.415" v="91"/>
          <ac:spMkLst>
            <pc:docMk/>
            <pc:sldMk cId="1570987967" sldId="269"/>
            <ac:spMk id="2" creationId="{0A29DBA5-BE7D-D3B1-285B-FC9E0CB66090}"/>
          </ac:spMkLst>
        </pc:spChg>
        <pc:spChg chg="mod">
          <ac:chgData name="Laura Hooper" userId="c7592c86-89d2-4053-bb21-f4f4479d71c8" providerId="ADAL" clId="{CA769B60-B426-46F3-B312-641EA9D62CE9}" dt="2024-12-06T17:15:05.636" v="137" actId="1035"/>
          <ac:spMkLst>
            <pc:docMk/>
            <pc:sldMk cId="1570987967" sldId="269"/>
            <ac:spMk id="21" creationId="{B8FD1A2A-5884-9E7A-9730-060F1F1EF8E5}"/>
          </ac:spMkLst>
        </pc:spChg>
        <pc:spChg chg="mod">
          <ac:chgData name="Laura Hooper" userId="c7592c86-89d2-4053-bb21-f4f4479d71c8" providerId="ADAL" clId="{CA769B60-B426-46F3-B312-641EA9D62CE9}" dt="2024-12-06T17:15:05.636" v="137" actId="1035"/>
          <ac:spMkLst>
            <pc:docMk/>
            <pc:sldMk cId="1570987967" sldId="269"/>
            <ac:spMk id="24" creationId="{19705137-B023-414C-2792-C0BD77332D11}"/>
          </ac:spMkLst>
        </pc:spChg>
        <pc:spChg chg="mod">
          <ac:chgData name="Laura Hooper" userId="c7592c86-89d2-4053-bb21-f4f4479d71c8" providerId="ADAL" clId="{CA769B60-B426-46F3-B312-641EA9D62CE9}" dt="2024-12-06T17:15:05.636" v="137" actId="1035"/>
          <ac:spMkLst>
            <pc:docMk/>
            <pc:sldMk cId="1570987967" sldId="269"/>
            <ac:spMk id="27" creationId="{E716E830-94D8-194A-B52F-F922675FD095}"/>
          </ac:spMkLst>
        </pc:spChg>
        <pc:spChg chg="mod">
          <ac:chgData name="Laura Hooper" userId="c7592c86-89d2-4053-bb21-f4f4479d71c8" providerId="ADAL" clId="{CA769B60-B426-46F3-B312-641EA9D62CE9}" dt="2024-12-06T17:15:05.636" v="137" actId="1035"/>
          <ac:spMkLst>
            <pc:docMk/>
            <pc:sldMk cId="1570987967" sldId="269"/>
            <ac:spMk id="30" creationId="{D104C127-3C5C-B624-F928-5DB57E7BBD15}"/>
          </ac:spMkLst>
        </pc:spChg>
        <pc:grpChg chg="mod">
          <ac:chgData name="Laura Hooper" userId="c7592c86-89d2-4053-bb21-f4f4479d71c8" providerId="ADAL" clId="{CA769B60-B426-46F3-B312-641EA9D62CE9}" dt="2024-12-06T17:15:05.636" v="137" actId="1035"/>
          <ac:grpSpMkLst>
            <pc:docMk/>
            <pc:sldMk cId="1570987967" sldId="269"/>
            <ac:grpSpMk id="32" creationId="{BF25C380-1312-1A7B-6AA6-1CAF77E6B4BD}"/>
          </ac:grpSpMkLst>
        </pc:grpChg>
        <pc:grpChg chg="mod">
          <ac:chgData name="Laura Hooper" userId="c7592c86-89d2-4053-bb21-f4f4479d71c8" providerId="ADAL" clId="{CA769B60-B426-46F3-B312-641EA9D62CE9}" dt="2024-12-06T17:15:05.636" v="137" actId="1035"/>
          <ac:grpSpMkLst>
            <pc:docMk/>
            <pc:sldMk cId="1570987967" sldId="269"/>
            <ac:grpSpMk id="33" creationId="{334F7D7B-C7B0-4509-0092-895F59DF60A2}"/>
          </ac:grpSpMkLst>
        </pc:grpChg>
        <pc:grpChg chg="mod">
          <ac:chgData name="Laura Hooper" userId="c7592c86-89d2-4053-bb21-f4f4479d71c8" providerId="ADAL" clId="{CA769B60-B426-46F3-B312-641EA9D62CE9}" dt="2024-12-06T17:15:05.636" v="137" actId="1035"/>
          <ac:grpSpMkLst>
            <pc:docMk/>
            <pc:sldMk cId="1570987967" sldId="269"/>
            <ac:grpSpMk id="34" creationId="{454759E5-D30E-D15F-8BB0-27F1E5A328EA}"/>
          </ac:grpSpMkLst>
        </pc:grpChg>
        <pc:grpChg chg="mod">
          <ac:chgData name="Laura Hooper" userId="c7592c86-89d2-4053-bb21-f4f4479d71c8" providerId="ADAL" clId="{CA769B60-B426-46F3-B312-641EA9D62CE9}" dt="2024-12-06T17:15:05.636" v="137" actId="1035"/>
          <ac:grpSpMkLst>
            <pc:docMk/>
            <pc:sldMk cId="1570987967" sldId="269"/>
            <ac:grpSpMk id="35" creationId="{4874356C-2626-A0FA-3FC9-350EA7094D15}"/>
          </ac:grpSpMkLst>
        </pc:grpChg>
      </pc:sldChg>
      <pc:sldChg chg="del modAnim">
        <pc:chgData name="Laura Hooper" userId="c7592c86-89d2-4053-bb21-f4f4479d71c8" providerId="ADAL" clId="{CA769B60-B426-46F3-B312-641EA9D62CE9}" dt="2024-12-06T17:16:20.055" v="164" actId="47"/>
        <pc:sldMkLst>
          <pc:docMk/>
          <pc:sldMk cId="411830458" sldId="27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770D4B-9627-4CF9-9604-A5E87614C4DA}" type="datetimeFigureOut">
              <a:rPr lang="en-GB" smtClean="0"/>
              <a:t>06/12/2024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0AFB23-C705-48E1-8DBF-768F432A19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6588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AFB23-C705-48E1-8DBF-768F432A190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985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AFB23-C705-48E1-8DBF-768F432A190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9453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AFB23-C705-48E1-8DBF-768F432A190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947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255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A4638C4-BE6E-6729-4339-FED1CF94DE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2806977" y="-1506893"/>
            <a:ext cx="6578046" cy="98717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D62D60A-7E20-1145-E43E-261F1E722F5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595" y="0"/>
            <a:ext cx="2696035" cy="319568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5A58FED-0228-C2C5-C5F3-F99FF4D1A5C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47314" y="3442319"/>
            <a:ext cx="2343091" cy="33597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443489-DAF7-9CC1-4376-FE2A1F69D014}"/>
              </a:ext>
            </a:extLst>
          </p:cNvPr>
          <p:cNvSpPr txBox="1"/>
          <p:nvPr userDrawn="1"/>
        </p:nvSpPr>
        <p:spPr>
          <a:xfrm>
            <a:off x="4678786" y="377073"/>
            <a:ext cx="28344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000" b="1" dirty="0">
                <a:solidFill>
                  <a:srgbClr val="C00000"/>
                </a:solidFill>
                <a:latin typeface="Caveat" pitchFamily="2" charset="0"/>
              </a:rPr>
              <a:t>Christmas Quiz</a:t>
            </a:r>
          </a:p>
        </p:txBody>
      </p:sp>
    </p:spTree>
    <p:extLst>
      <p:ext uri="{BB962C8B-B14F-4D97-AF65-F5344CB8AC3E}">
        <p14:creationId xmlns:p14="http://schemas.microsoft.com/office/powerpoint/2010/main" val="1965139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AAC92B-3643-0E03-03C4-97FA9597193C}"/>
              </a:ext>
            </a:extLst>
          </p:cNvPr>
          <p:cNvSpPr txBox="1"/>
          <p:nvPr/>
        </p:nvSpPr>
        <p:spPr>
          <a:xfrm>
            <a:off x="2492780" y="1170114"/>
            <a:ext cx="72064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solidFill>
                  <a:srgbClr val="415928"/>
                </a:solidFill>
                <a:latin typeface="Caveat" pitchFamily="2" charset="0"/>
              </a:rPr>
              <a:t>General Knowledge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2E93A26-78B1-B9DD-4A83-E2133895FF9F}"/>
              </a:ext>
            </a:extLst>
          </p:cNvPr>
          <p:cNvGrpSpPr/>
          <p:nvPr/>
        </p:nvGrpSpPr>
        <p:grpSpPr>
          <a:xfrm>
            <a:off x="2492779" y="2158117"/>
            <a:ext cx="5935946" cy="380538"/>
            <a:chOff x="2492779" y="2158117"/>
            <a:chExt cx="5935946" cy="38053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D9C9E4-603F-5D69-BAF4-0052DB98156E}"/>
                </a:ext>
              </a:extLst>
            </p:cNvPr>
            <p:cNvSpPr txBox="1"/>
            <p:nvPr/>
          </p:nvSpPr>
          <p:spPr>
            <a:xfrm>
              <a:off x="3121442" y="2207511"/>
              <a:ext cx="53072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Where does Boxing Day get its name from?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44FD91F-83F7-7651-00DB-248805DC28D2}"/>
                </a:ext>
              </a:extLst>
            </p:cNvPr>
            <p:cNvSpPr/>
            <p:nvPr/>
          </p:nvSpPr>
          <p:spPr>
            <a:xfrm>
              <a:off x="2492779" y="2158117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latin typeface="Caveat" pitchFamily="2" charset="0"/>
                </a:rPr>
                <a:t>1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800882E-3BE3-F034-D149-198A1C05D13E}"/>
              </a:ext>
            </a:extLst>
          </p:cNvPr>
          <p:cNvGrpSpPr/>
          <p:nvPr/>
        </p:nvGrpSpPr>
        <p:grpSpPr>
          <a:xfrm>
            <a:off x="2492779" y="3008288"/>
            <a:ext cx="5935946" cy="380538"/>
            <a:chOff x="2492779" y="2799280"/>
            <a:chExt cx="5935946" cy="38053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BD30276-D181-95C3-2F1B-653C0EFA79AB}"/>
                </a:ext>
              </a:extLst>
            </p:cNvPr>
            <p:cNvSpPr txBox="1"/>
            <p:nvPr/>
          </p:nvSpPr>
          <p:spPr>
            <a:xfrm>
              <a:off x="3121442" y="2847440"/>
              <a:ext cx="53072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Which is colder, the North or South Pole?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FC6015D-234C-33A7-39A2-4CD0416C473B}"/>
                </a:ext>
              </a:extLst>
            </p:cNvPr>
            <p:cNvSpPr/>
            <p:nvPr/>
          </p:nvSpPr>
          <p:spPr>
            <a:xfrm>
              <a:off x="2492779" y="2799280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latin typeface="Caveat" pitchFamily="2" charset="0"/>
                </a:rPr>
                <a:t>2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0DC205C-6EBF-0E28-CA24-90170D539983}"/>
              </a:ext>
            </a:extLst>
          </p:cNvPr>
          <p:cNvGrpSpPr/>
          <p:nvPr/>
        </p:nvGrpSpPr>
        <p:grpSpPr>
          <a:xfrm>
            <a:off x="2492779" y="4101328"/>
            <a:ext cx="7366695" cy="406142"/>
            <a:chOff x="2492779" y="3487369"/>
            <a:chExt cx="7366695" cy="40614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4AD8F0-75B1-CBAD-F9A0-82D901A83F5C}"/>
                </a:ext>
              </a:extLst>
            </p:cNvPr>
            <p:cNvSpPr txBox="1"/>
            <p:nvPr/>
          </p:nvSpPr>
          <p:spPr>
            <a:xfrm>
              <a:off x="3121442" y="3487369"/>
              <a:ext cx="673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Name as many of Santa’s reindeer as you can – </a:t>
              </a:r>
              <a:r>
                <a:rPr lang="en-GB" b="1" i="1" dirty="0">
                  <a:effectLst/>
                  <a:latin typeface="Caveat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1 point per name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E6C519B-8A79-31D7-8A41-1AFAF62C7575}"/>
                </a:ext>
              </a:extLst>
            </p:cNvPr>
            <p:cNvSpPr/>
            <p:nvPr/>
          </p:nvSpPr>
          <p:spPr>
            <a:xfrm>
              <a:off x="2492779" y="3512973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latin typeface="Caveat" pitchFamily="2" charset="0"/>
                </a:rPr>
                <a:t>3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7899AD3-4AD9-D28F-18F3-8AF82053625E}"/>
              </a:ext>
            </a:extLst>
          </p:cNvPr>
          <p:cNvSpPr txBox="1"/>
          <p:nvPr/>
        </p:nvSpPr>
        <p:spPr>
          <a:xfrm>
            <a:off x="3087581" y="2394348"/>
            <a:ext cx="53085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415928"/>
                </a:solidFill>
                <a:effectLst/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The money collected in church alms-boxes for the poor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6824CAA-C44C-8F24-0930-7C2313297A11}"/>
              </a:ext>
            </a:extLst>
          </p:cNvPr>
          <p:cNvSpPr/>
          <p:nvPr/>
        </p:nvSpPr>
        <p:spPr>
          <a:xfrm>
            <a:off x="8271969" y="2207511"/>
            <a:ext cx="2136254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Alms box collections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91A1D16-A597-B603-70CE-BCF2E19BFF3B}"/>
              </a:ext>
            </a:extLst>
          </p:cNvPr>
          <p:cNvSpPr/>
          <p:nvPr/>
        </p:nvSpPr>
        <p:spPr>
          <a:xfrm>
            <a:off x="8991089" y="3049843"/>
            <a:ext cx="1417134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South Pole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9B3F15-BE4F-3F53-FED1-8B8A0AC4D605}"/>
              </a:ext>
            </a:extLst>
          </p:cNvPr>
          <p:cNvSpPr txBox="1"/>
          <p:nvPr/>
        </p:nvSpPr>
        <p:spPr>
          <a:xfrm>
            <a:off x="3087580" y="3243939"/>
            <a:ext cx="56253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415928"/>
                </a:solidFill>
                <a:effectLst/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North pole is warmer by about 10 degrees C in summer &amp; 2 C in winter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58ACCA3-D2E0-0A87-966C-99CDFC422563}"/>
              </a:ext>
            </a:extLst>
          </p:cNvPr>
          <p:cNvSpPr txBox="1"/>
          <p:nvPr/>
        </p:nvSpPr>
        <p:spPr>
          <a:xfrm>
            <a:off x="3087580" y="4347365"/>
            <a:ext cx="75968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415928"/>
                </a:solidFill>
                <a:effectLst/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Dasher, Dancer, Prancer, Vixen, Comet, Cupid, Donner, Blitzen, and Rudolph</a:t>
            </a:r>
          </a:p>
        </p:txBody>
      </p:sp>
    </p:spTree>
    <p:extLst>
      <p:ext uri="{BB962C8B-B14F-4D97-AF65-F5344CB8AC3E}">
        <p14:creationId xmlns:p14="http://schemas.microsoft.com/office/powerpoint/2010/main" val="192825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6" grpId="0"/>
      <p:bldP spid="37" grpId="0" animBg="1"/>
      <p:bldP spid="38" grpId="0" animBg="1"/>
      <p:bldP spid="39" grpId="0"/>
      <p:bldP spid="4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35A782-1E9C-D127-3FD2-2E282AFEC14F}"/>
              </a:ext>
            </a:extLst>
          </p:cNvPr>
          <p:cNvSpPr txBox="1"/>
          <p:nvPr/>
        </p:nvSpPr>
        <p:spPr>
          <a:xfrm>
            <a:off x="2492780" y="1170114"/>
            <a:ext cx="72064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solidFill>
                  <a:srgbClr val="415928"/>
                </a:solidFill>
                <a:latin typeface="Caveat" pitchFamily="2" charset="0"/>
              </a:rPr>
              <a:t>Music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9F699ED-517B-3073-63BE-712272D19E43}"/>
              </a:ext>
            </a:extLst>
          </p:cNvPr>
          <p:cNvGrpSpPr/>
          <p:nvPr/>
        </p:nvGrpSpPr>
        <p:grpSpPr>
          <a:xfrm>
            <a:off x="2496908" y="2125164"/>
            <a:ext cx="5875618" cy="461665"/>
            <a:chOff x="2496908" y="4659362"/>
            <a:chExt cx="5875618" cy="4616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DFC873-705B-3AA6-CCA4-68C8A22F34DC}"/>
                </a:ext>
              </a:extLst>
            </p:cNvPr>
            <p:cNvSpPr txBox="1"/>
            <p:nvPr/>
          </p:nvSpPr>
          <p:spPr>
            <a:xfrm>
              <a:off x="3124120" y="4659362"/>
              <a:ext cx="52484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From 1</a:t>
              </a:r>
              <a:r>
                <a:rPr lang="en-GB" sz="1200" baseline="30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</a:t>
              </a:r>
              <a:r>
                <a:rPr lang="en-GB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to 3</a:t>
              </a:r>
              <a:r>
                <a:rPr lang="en-GB" sz="1200" baseline="30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rd</a:t>
              </a:r>
              <a:r>
                <a:rPr lang="en-GB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who earns the most royalties from their Christmas sings?</a:t>
              </a:r>
              <a:endParaRPr lang="en-GB" sz="12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FC82EB-C02B-396D-37B0-4858AD545F15}"/>
                </a:ext>
              </a:extLst>
            </p:cNvPr>
            <p:cNvSpPr/>
            <p:nvPr/>
          </p:nvSpPr>
          <p:spPr>
            <a:xfrm>
              <a:off x="2496908" y="4713191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latin typeface="Caveat" pitchFamily="2" charset="0"/>
                </a:rPr>
                <a:t>4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080ED1E-91C3-FF9F-E43C-C682B1FADD94}"/>
              </a:ext>
            </a:extLst>
          </p:cNvPr>
          <p:cNvGrpSpPr/>
          <p:nvPr/>
        </p:nvGrpSpPr>
        <p:grpSpPr>
          <a:xfrm>
            <a:off x="2496908" y="3515469"/>
            <a:ext cx="5139207" cy="646331"/>
            <a:chOff x="2496908" y="5501025"/>
            <a:chExt cx="5139207" cy="6463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3DFD24-2CAD-F0CA-573B-4E977650AE7A}"/>
                </a:ext>
              </a:extLst>
            </p:cNvPr>
            <p:cNvSpPr txBox="1"/>
            <p:nvPr/>
          </p:nvSpPr>
          <p:spPr>
            <a:xfrm>
              <a:off x="3124120" y="5501025"/>
              <a:ext cx="45119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Which song had a UK Christmas Singles Chart Number One twice, once in 1975 and again in 1991 (not “Do They Know It’s Christmas”)?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325B047-4E91-9068-BC17-BDA95D055CFB}"/>
                </a:ext>
              </a:extLst>
            </p:cNvPr>
            <p:cNvSpPr/>
            <p:nvPr/>
          </p:nvSpPr>
          <p:spPr>
            <a:xfrm>
              <a:off x="2496908" y="5639803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latin typeface="Caveat" pitchFamily="2" charset="0"/>
                </a:rPr>
                <a:t>5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F000C55-E726-D3B8-701B-E739737F6C25}"/>
              </a:ext>
            </a:extLst>
          </p:cNvPr>
          <p:cNvSpPr/>
          <p:nvPr/>
        </p:nvSpPr>
        <p:spPr>
          <a:xfrm>
            <a:off x="8846169" y="1948383"/>
            <a:ext cx="1593342" cy="784964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Slade </a:t>
            </a:r>
          </a:p>
          <a:p>
            <a:pPr algn="ctr"/>
            <a:r>
              <a:rPr lang="en-GB" sz="1600" dirty="0" err="1">
                <a:latin typeface="BloomSpeak Title" panose="02000506020000020003" pitchFamily="2" charset="0"/>
              </a:rPr>
              <a:t>Pogues</a:t>
            </a:r>
            <a:endParaRPr lang="en-GB" sz="1600" dirty="0">
              <a:latin typeface="BloomSpeak Title" panose="02000506020000020003" pitchFamily="2" charset="0"/>
            </a:endParaRPr>
          </a:p>
          <a:p>
            <a:pPr algn="ctr"/>
            <a:r>
              <a:rPr lang="en-GB" sz="1600" dirty="0">
                <a:latin typeface="BloomSpeak Title" panose="02000506020000020003" pitchFamily="2" charset="0"/>
              </a:rPr>
              <a:t>Mariah Carey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421DC9-88DE-D9DA-0384-A82D239BBFF9}"/>
              </a:ext>
            </a:extLst>
          </p:cNvPr>
          <p:cNvSpPr txBox="1"/>
          <p:nvPr/>
        </p:nvSpPr>
        <p:spPr>
          <a:xfrm>
            <a:off x="3084290" y="2573082"/>
            <a:ext cx="74335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415928"/>
                </a:solidFill>
                <a:effectLst/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1st</a:t>
            </a:r>
            <a:r>
              <a:rPr lang="en-GB" sz="1600" dirty="0">
                <a:solidFill>
                  <a:srgbClr val="415928"/>
                </a:solidFill>
                <a:effectLst/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 Slade, £500,000, Merry Christmas Everybody; </a:t>
            </a:r>
            <a:br>
              <a:rPr lang="en-GB" sz="1600" dirty="0">
                <a:solidFill>
                  <a:srgbClr val="415928"/>
                </a:solidFill>
                <a:effectLst/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</a:br>
            <a:r>
              <a:rPr lang="en-GB" sz="1600" b="1" dirty="0">
                <a:solidFill>
                  <a:srgbClr val="415928"/>
                </a:solidFill>
                <a:effectLst/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2nd</a:t>
            </a:r>
            <a:r>
              <a:rPr lang="en-GB" sz="1600" dirty="0">
                <a:solidFill>
                  <a:srgbClr val="415928"/>
                </a:solidFill>
                <a:effectLst/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 </a:t>
            </a:r>
            <a:r>
              <a:rPr lang="en-GB" sz="1600" dirty="0" err="1">
                <a:solidFill>
                  <a:srgbClr val="415928"/>
                </a:solidFill>
                <a:effectLst/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Pogues</a:t>
            </a:r>
            <a:r>
              <a:rPr lang="en-GB" sz="1600" dirty="0">
                <a:solidFill>
                  <a:srgbClr val="415928"/>
                </a:solidFill>
                <a:effectLst/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, £400,000,Fairytale of New York; </a:t>
            </a:r>
            <a:r>
              <a:rPr lang="en-GB" sz="1600" b="1" dirty="0">
                <a:solidFill>
                  <a:srgbClr val="415928"/>
                </a:solidFill>
                <a:effectLst/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3rd</a:t>
            </a:r>
            <a:r>
              <a:rPr lang="en-GB" sz="1600" dirty="0">
                <a:solidFill>
                  <a:srgbClr val="415928"/>
                </a:solidFill>
                <a:effectLst/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 Mariah Carey, £375,000, All I Want For Christmas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2590D6F-B1C0-03E9-02CF-18BE449C3871}"/>
              </a:ext>
            </a:extLst>
          </p:cNvPr>
          <p:cNvSpPr/>
          <p:nvPr/>
        </p:nvSpPr>
        <p:spPr>
          <a:xfrm>
            <a:off x="8508883" y="3572580"/>
            <a:ext cx="1920181" cy="532108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Queen - “Bohemian Rhapsody”</a:t>
            </a:r>
          </a:p>
        </p:txBody>
      </p:sp>
    </p:spTree>
    <p:extLst>
      <p:ext uri="{BB962C8B-B14F-4D97-AF65-F5344CB8AC3E}">
        <p14:creationId xmlns:p14="http://schemas.microsoft.com/office/powerpoint/2010/main" val="32847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AAC92B-3643-0E03-03C4-97FA9597193C}"/>
              </a:ext>
            </a:extLst>
          </p:cNvPr>
          <p:cNvSpPr txBox="1"/>
          <p:nvPr/>
        </p:nvSpPr>
        <p:spPr>
          <a:xfrm>
            <a:off x="2492780" y="1170114"/>
            <a:ext cx="72064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solidFill>
                  <a:srgbClr val="415928"/>
                </a:solidFill>
                <a:latin typeface="Caveat" pitchFamily="2" charset="0"/>
              </a:rPr>
              <a:t>Food &amp; Drink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A9EE2C0-B36E-BB31-DE8D-9C5740B56709}"/>
              </a:ext>
            </a:extLst>
          </p:cNvPr>
          <p:cNvGrpSpPr/>
          <p:nvPr/>
        </p:nvGrpSpPr>
        <p:grpSpPr>
          <a:xfrm>
            <a:off x="2484314" y="1971839"/>
            <a:ext cx="6764189" cy="461665"/>
            <a:chOff x="2484314" y="1971839"/>
            <a:chExt cx="6764189" cy="46166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96ED23E-006D-9B5A-B56E-373B6E7B2AD8}"/>
                </a:ext>
              </a:extLst>
            </p:cNvPr>
            <p:cNvSpPr txBox="1"/>
            <p:nvPr/>
          </p:nvSpPr>
          <p:spPr>
            <a:xfrm>
              <a:off x="3119521" y="1971839"/>
              <a:ext cx="61289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 the middle ages, it was tradition for everyone to eat what Christmas treat for each of the 12 days of </a:t>
              </a:r>
              <a:r>
                <a:rPr lang="en-GB" sz="1200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xmas</a:t>
              </a:r>
              <a:r>
                <a:rPr lang="en-GB" sz="1200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- bringing good luck for the new year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5E760AE-F50B-E7A8-7522-251ECB7FA876}"/>
                </a:ext>
              </a:extLst>
            </p:cNvPr>
            <p:cNvSpPr/>
            <p:nvPr/>
          </p:nvSpPr>
          <p:spPr>
            <a:xfrm>
              <a:off x="2484314" y="1997861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latin typeface="Caveat" pitchFamily="2" charset="0"/>
                </a:rPr>
                <a:t>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0DC2A0A-5492-4379-51B8-B8968A36328E}"/>
              </a:ext>
            </a:extLst>
          </p:cNvPr>
          <p:cNvGrpSpPr/>
          <p:nvPr/>
        </p:nvGrpSpPr>
        <p:grpSpPr>
          <a:xfrm>
            <a:off x="2484314" y="2641616"/>
            <a:ext cx="6870970" cy="380538"/>
            <a:chOff x="2484314" y="2602427"/>
            <a:chExt cx="6870970" cy="38053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7085A8E-9F3C-8865-E9E2-61E2DBFF7308}"/>
                </a:ext>
              </a:extLst>
            </p:cNvPr>
            <p:cNvSpPr txBox="1"/>
            <p:nvPr/>
          </p:nvSpPr>
          <p:spPr>
            <a:xfrm>
              <a:off x="3119521" y="2665516"/>
              <a:ext cx="62357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Which is largest, the UK record for biggest Parsnip, Potato or Sprout?</a:t>
              </a:r>
              <a:endParaRPr lang="en-GB" sz="12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DE3F6CB-0014-1A71-31C7-81D095D4A55A}"/>
                </a:ext>
              </a:extLst>
            </p:cNvPr>
            <p:cNvSpPr/>
            <p:nvPr/>
          </p:nvSpPr>
          <p:spPr>
            <a:xfrm>
              <a:off x="2484314" y="2602427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latin typeface="Caveat" pitchFamily="2" charset="0"/>
                </a:rPr>
                <a:t>2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41DC725-4118-4730-67F5-A5257B0DC578}"/>
              </a:ext>
            </a:extLst>
          </p:cNvPr>
          <p:cNvGrpSpPr/>
          <p:nvPr/>
        </p:nvGrpSpPr>
        <p:grpSpPr>
          <a:xfrm>
            <a:off x="2484314" y="3479887"/>
            <a:ext cx="6870970" cy="380538"/>
            <a:chOff x="2484314" y="3127186"/>
            <a:chExt cx="6870970" cy="38053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0AA26D4-5749-8723-BD0F-35A299250C07}"/>
                </a:ext>
              </a:extLst>
            </p:cNvPr>
            <p:cNvSpPr txBox="1"/>
            <p:nvPr/>
          </p:nvSpPr>
          <p:spPr>
            <a:xfrm>
              <a:off x="3119521" y="3174527"/>
              <a:ext cx="62357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Which fruit is traditionally put in a Christmas stocking?</a:t>
              </a:r>
              <a:endParaRPr lang="en-GB" sz="12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1491116-5A1A-FA87-CD81-EAEE57EF086D}"/>
                </a:ext>
              </a:extLst>
            </p:cNvPr>
            <p:cNvSpPr/>
            <p:nvPr/>
          </p:nvSpPr>
          <p:spPr>
            <a:xfrm>
              <a:off x="2484314" y="3127186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latin typeface="Caveat" pitchFamily="2" charset="0"/>
                </a:rPr>
                <a:t>3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9943F-1957-F19E-94CF-4E5DB263B75D}"/>
              </a:ext>
            </a:extLst>
          </p:cNvPr>
          <p:cNvGrpSpPr/>
          <p:nvPr/>
        </p:nvGrpSpPr>
        <p:grpSpPr>
          <a:xfrm>
            <a:off x="2484314" y="4147876"/>
            <a:ext cx="6870970" cy="380538"/>
            <a:chOff x="2484314" y="3638419"/>
            <a:chExt cx="6870970" cy="38053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375833-C8DD-E735-BD33-B9BA368DA19F}"/>
                </a:ext>
              </a:extLst>
            </p:cNvPr>
            <p:cNvSpPr txBox="1"/>
            <p:nvPr/>
          </p:nvSpPr>
          <p:spPr>
            <a:xfrm>
              <a:off x="3119521" y="3683538"/>
              <a:ext cx="62357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 which country is it now traditional to eat KFC for Christmas dinner?</a:t>
              </a:r>
              <a:endParaRPr lang="en-GB" sz="12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D149CA1-9773-CD31-EA9B-5EF580378090}"/>
                </a:ext>
              </a:extLst>
            </p:cNvPr>
            <p:cNvSpPr/>
            <p:nvPr/>
          </p:nvSpPr>
          <p:spPr>
            <a:xfrm>
              <a:off x="2484314" y="3638419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latin typeface="Caveat" pitchFamily="2" charset="0"/>
                </a:rPr>
                <a:t>4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80AE4B0-B8AD-4B54-F921-E21C377FE56B}"/>
              </a:ext>
            </a:extLst>
          </p:cNvPr>
          <p:cNvSpPr/>
          <p:nvPr/>
        </p:nvSpPr>
        <p:spPr>
          <a:xfrm>
            <a:off x="9445658" y="2040603"/>
            <a:ext cx="992928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Mince pie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FE2D29-FBFF-8BF9-FBE8-077D3B17455F}"/>
              </a:ext>
            </a:extLst>
          </p:cNvPr>
          <p:cNvSpPr txBox="1"/>
          <p:nvPr/>
        </p:nvSpPr>
        <p:spPr>
          <a:xfrm>
            <a:off x="3117944" y="2895166"/>
            <a:ext cx="60885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415928"/>
                </a:solidFill>
                <a:effectLst/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Sprout - 8.3kg; Parsnip - 7.88kg; Potato - 4.98kg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63B544-1D89-72B9-8892-3357EA0D044B}"/>
              </a:ext>
            </a:extLst>
          </p:cNvPr>
          <p:cNvSpPr/>
          <p:nvPr/>
        </p:nvSpPr>
        <p:spPr>
          <a:xfrm>
            <a:off x="9379670" y="2747518"/>
            <a:ext cx="1058916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Sprout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68BD03-BE3E-E14A-CEC7-35BA308BFABC}"/>
              </a:ext>
            </a:extLst>
          </p:cNvPr>
          <p:cNvSpPr/>
          <p:nvPr/>
        </p:nvSpPr>
        <p:spPr>
          <a:xfrm>
            <a:off x="9049732" y="3588616"/>
            <a:ext cx="1388854" cy="307776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Clementine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D362CD-931A-ADEF-3002-1D00D72B47A0}"/>
              </a:ext>
            </a:extLst>
          </p:cNvPr>
          <p:cNvSpPr/>
          <p:nvPr/>
        </p:nvSpPr>
        <p:spPr>
          <a:xfrm>
            <a:off x="9379670" y="4247180"/>
            <a:ext cx="1058916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Japan</a:t>
            </a:r>
          </a:p>
        </p:txBody>
      </p:sp>
    </p:spTree>
    <p:extLst>
      <p:ext uri="{BB962C8B-B14F-4D97-AF65-F5344CB8AC3E}">
        <p14:creationId xmlns:p14="http://schemas.microsoft.com/office/powerpoint/2010/main" val="53692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9" grpId="0"/>
      <p:bldP spid="10" grpId="0" animBg="1"/>
      <p:bldP spid="12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BF25C380-1312-1A7B-6AA6-1CAF77E6B4BD}"/>
              </a:ext>
            </a:extLst>
          </p:cNvPr>
          <p:cNvGrpSpPr/>
          <p:nvPr/>
        </p:nvGrpSpPr>
        <p:grpSpPr>
          <a:xfrm>
            <a:off x="2484314" y="1974510"/>
            <a:ext cx="6870970" cy="380538"/>
            <a:chOff x="2484314" y="4136351"/>
            <a:chExt cx="6870970" cy="38053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59C4C50-9D43-8A38-8F6C-ACC471B1E217}"/>
                </a:ext>
              </a:extLst>
            </p:cNvPr>
            <p:cNvSpPr txBox="1"/>
            <p:nvPr/>
          </p:nvSpPr>
          <p:spPr>
            <a:xfrm>
              <a:off x="3119521" y="4192549"/>
              <a:ext cx="62357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Which alcohol is traditionally added to the base of a trifle?</a:t>
              </a:r>
              <a:endParaRPr lang="en-GB" sz="12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0C84F22-E8F0-C193-5505-2BC6F0687A2A}"/>
                </a:ext>
              </a:extLst>
            </p:cNvPr>
            <p:cNvSpPr/>
            <p:nvPr/>
          </p:nvSpPr>
          <p:spPr>
            <a:xfrm>
              <a:off x="2484314" y="4136351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latin typeface="Caveat" pitchFamily="2" charset="0"/>
                </a:rPr>
                <a:t>5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34F7D7B-C7B0-4509-0092-895F59DF60A2}"/>
              </a:ext>
            </a:extLst>
          </p:cNvPr>
          <p:cNvGrpSpPr/>
          <p:nvPr/>
        </p:nvGrpSpPr>
        <p:grpSpPr>
          <a:xfrm>
            <a:off x="2484314" y="2696475"/>
            <a:ext cx="6870970" cy="461665"/>
            <a:chOff x="2484314" y="4701560"/>
            <a:chExt cx="6870970" cy="46166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22C27B6-1324-95A4-3959-4C0DA33584DE}"/>
                </a:ext>
              </a:extLst>
            </p:cNvPr>
            <p:cNvSpPr txBox="1"/>
            <p:nvPr/>
          </p:nvSpPr>
          <p:spPr>
            <a:xfrm>
              <a:off x="3119521" y="4701560"/>
              <a:ext cx="62357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What type of pudding is asked for in the popular Christmas carol </a:t>
              </a:r>
              <a:br>
                <a:rPr lang="en-GB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GB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“We wish you a merry Christmas”? </a:t>
              </a:r>
              <a:endParaRPr lang="en-GB" sz="12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658BC10-3907-6B13-4E50-98596A3A9955}"/>
                </a:ext>
              </a:extLst>
            </p:cNvPr>
            <p:cNvSpPr/>
            <p:nvPr/>
          </p:nvSpPr>
          <p:spPr>
            <a:xfrm>
              <a:off x="2484314" y="4740862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latin typeface="Caveat" pitchFamily="2" charset="0"/>
                </a:rPr>
                <a:t>6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54759E5-D30E-D15F-8BB0-27F1E5A328EA}"/>
              </a:ext>
            </a:extLst>
          </p:cNvPr>
          <p:cNvGrpSpPr/>
          <p:nvPr/>
        </p:nvGrpSpPr>
        <p:grpSpPr>
          <a:xfrm>
            <a:off x="2484314" y="3459842"/>
            <a:ext cx="6492756" cy="380538"/>
            <a:chOff x="2484314" y="5334297"/>
            <a:chExt cx="6492756" cy="38053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93E663-1CE5-2A9F-C8AF-922AA8B79EB2}"/>
                </a:ext>
              </a:extLst>
            </p:cNvPr>
            <p:cNvSpPr txBox="1"/>
            <p:nvPr/>
          </p:nvSpPr>
          <p:spPr>
            <a:xfrm>
              <a:off x="3119521" y="5395237"/>
              <a:ext cx="58575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What ingredient is traditionally layered under the icing of a Christmas cake?</a:t>
              </a:r>
              <a:endParaRPr lang="en-GB" sz="12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D89BF62-72F9-27E0-36EC-07B48DBB86C1}"/>
                </a:ext>
              </a:extLst>
            </p:cNvPr>
            <p:cNvSpPr/>
            <p:nvPr/>
          </p:nvSpPr>
          <p:spPr>
            <a:xfrm>
              <a:off x="2484314" y="5334297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latin typeface="Caveat" pitchFamily="2" charset="0"/>
                </a:rPr>
                <a:t>7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874356C-2626-A0FA-3FC9-350EA7094D15}"/>
              </a:ext>
            </a:extLst>
          </p:cNvPr>
          <p:cNvGrpSpPr/>
          <p:nvPr/>
        </p:nvGrpSpPr>
        <p:grpSpPr>
          <a:xfrm>
            <a:off x="2484314" y="4186192"/>
            <a:ext cx="6492756" cy="380538"/>
            <a:chOff x="2484314" y="5851639"/>
            <a:chExt cx="6492756" cy="38053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F3183D-9B5A-9219-2FAD-9E30857EEF2E}"/>
                </a:ext>
              </a:extLst>
            </p:cNvPr>
            <p:cNvSpPr txBox="1"/>
            <p:nvPr/>
          </p:nvSpPr>
          <p:spPr>
            <a:xfrm>
              <a:off x="3119521" y="5904246"/>
              <a:ext cx="58575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What is the traditional Christmas drink made from eggs, milk and nutmeg?</a:t>
              </a:r>
              <a:endParaRPr lang="en-GB" sz="12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EDC1EDE-72ED-E8B4-E1DE-E8B33865994E}"/>
                </a:ext>
              </a:extLst>
            </p:cNvPr>
            <p:cNvSpPr/>
            <p:nvPr/>
          </p:nvSpPr>
          <p:spPr>
            <a:xfrm>
              <a:off x="2484314" y="5851639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latin typeface="Caveat" pitchFamily="2" charset="0"/>
                </a:rPr>
                <a:t>8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8FD1A2A-5884-9E7A-9730-060F1F1EF8E5}"/>
              </a:ext>
            </a:extLst>
          </p:cNvPr>
          <p:cNvSpPr/>
          <p:nvPr/>
        </p:nvSpPr>
        <p:spPr>
          <a:xfrm>
            <a:off x="9355284" y="2026787"/>
            <a:ext cx="1058916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Sherry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705137-B023-414C-2792-C0BD77332D11}"/>
              </a:ext>
            </a:extLst>
          </p:cNvPr>
          <p:cNvSpPr/>
          <p:nvPr/>
        </p:nvSpPr>
        <p:spPr>
          <a:xfrm>
            <a:off x="8828212" y="2683117"/>
            <a:ext cx="1585988" cy="337796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Figgy Pudding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716E830-94D8-194A-B52F-F922675FD095}"/>
              </a:ext>
            </a:extLst>
          </p:cNvPr>
          <p:cNvSpPr/>
          <p:nvPr/>
        </p:nvSpPr>
        <p:spPr>
          <a:xfrm>
            <a:off x="9025345" y="3474411"/>
            <a:ext cx="1371923" cy="337796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Marzipan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104C127-3C5C-B624-F928-5DB57E7BBD15}"/>
              </a:ext>
            </a:extLst>
          </p:cNvPr>
          <p:cNvSpPr/>
          <p:nvPr/>
        </p:nvSpPr>
        <p:spPr>
          <a:xfrm>
            <a:off x="9025345" y="4210862"/>
            <a:ext cx="1371923" cy="337796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>
                <a:latin typeface="BloomSpeak Title" panose="02000506020000020003" pitchFamily="2" charset="0"/>
              </a:rPr>
              <a:t>Eggnogg</a:t>
            </a:r>
            <a:endParaRPr lang="en-GB" sz="1600" dirty="0">
              <a:latin typeface="BloomSpeak Title" panose="02000506020000020003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29DBA5-BE7D-D3B1-285B-FC9E0CB66090}"/>
              </a:ext>
            </a:extLst>
          </p:cNvPr>
          <p:cNvSpPr txBox="1"/>
          <p:nvPr/>
        </p:nvSpPr>
        <p:spPr>
          <a:xfrm>
            <a:off x="2492780" y="1170114"/>
            <a:ext cx="72064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solidFill>
                  <a:srgbClr val="415928"/>
                </a:solidFill>
                <a:latin typeface="Caveat" pitchFamily="2" charset="0"/>
              </a:rPr>
              <a:t>Food &amp; Drink</a:t>
            </a:r>
          </a:p>
        </p:txBody>
      </p:sp>
    </p:spTree>
    <p:extLst>
      <p:ext uri="{BB962C8B-B14F-4D97-AF65-F5344CB8AC3E}">
        <p14:creationId xmlns:p14="http://schemas.microsoft.com/office/powerpoint/2010/main" val="157098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7" grpId="0" animBg="1"/>
      <p:bldP spid="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35A782-1E9C-D127-3FD2-2E282AFEC14F}"/>
              </a:ext>
            </a:extLst>
          </p:cNvPr>
          <p:cNvSpPr txBox="1"/>
          <p:nvPr/>
        </p:nvSpPr>
        <p:spPr>
          <a:xfrm>
            <a:off x="2492780" y="1170114"/>
            <a:ext cx="72064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solidFill>
                  <a:srgbClr val="415928"/>
                </a:solidFill>
                <a:latin typeface="Caveat" pitchFamily="2" charset="0"/>
              </a:rPr>
              <a:t>Films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CFF4676-1CC1-4C9D-F7F7-F2DDFCCBFD40}"/>
              </a:ext>
            </a:extLst>
          </p:cNvPr>
          <p:cNvGrpSpPr/>
          <p:nvPr/>
        </p:nvGrpSpPr>
        <p:grpSpPr>
          <a:xfrm>
            <a:off x="2492780" y="2117818"/>
            <a:ext cx="6773771" cy="461665"/>
            <a:chOff x="2492780" y="2117818"/>
            <a:chExt cx="6773771" cy="46166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C30B4C4-2450-C8B9-AB70-BE668FDB56A7}"/>
                </a:ext>
              </a:extLst>
            </p:cNvPr>
            <p:cNvSpPr txBox="1"/>
            <p:nvPr/>
          </p:nvSpPr>
          <p:spPr>
            <a:xfrm>
              <a:off x="3117600" y="2117818"/>
              <a:ext cx="61489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 Elf</a:t>
              </a:r>
              <a:r>
                <a:rPr lang="en-GB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Buddy the Elf </a:t>
              </a:r>
              <a:r>
                <a:rPr lang="en-GB" sz="12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anmes</a:t>
              </a:r>
              <a:r>
                <a:rPr lang="en-GB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the 4 main food groups of his diet – </a:t>
              </a:r>
              <a:br>
                <a:rPr lang="en-GB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GB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candy, candy canes, candy corns and … what is the fourth?</a:t>
              </a:r>
              <a:endParaRPr lang="en-GB" sz="12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3BFC048-936D-6BD1-2278-2F3909C0D59E}"/>
                </a:ext>
              </a:extLst>
            </p:cNvPr>
            <p:cNvSpPr/>
            <p:nvPr/>
          </p:nvSpPr>
          <p:spPr>
            <a:xfrm>
              <a:off x="2492780" y="2158114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latin typeface="Caveat" pitchFamily="2" charset="0"/>
                </a:rPr>
                <a:t>1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E899C0-1ECE-A2BD-D300-3BEF0FD18F68}"/>
              </a:ext>
            </a:extLst>
          </p:cNvPr>
          <p:cNvGrpSpPr/>
          <p:nvPr/>
        </p:nvGrpSpPr>
        <p:grpSpPr>
          <a:xfrm>
            <a:off x="2492780" y="2910527"/>
            <a:ext cx="6020145" cy="461665"/>
            <a:chOff x="2492780" y="2910527"/>
            <a:chExt cx="6020145" cy="46166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D4DEF-0429-6FAF-3A0E-1121BBA06A5D}"/>
                </a:ext>
              </a:extLst>
            </p:cNvPr>
            <p:cNvSpPr txBox="1"/>
            <p:nvPr/>
          </p:nvSpPr>
          <p:spPr>
            <a:xfrm>
              <a:off x="3117600" y="2910527"/>
              <a:ext cx="5395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What is the name of the Pumpkin King who discovers Christmas Town, in the film "The Nightmare Before Christmas" ?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D0E8F5D-489C-4A92-A0DC-86260F0FFDA9}"/>
                </a:ext>
              </a:extLst>
            </p:cNvPr>
            <p:cNvSpPr/>
            <p:nvPr/>
          </p:nvSpPr>
          <p:spPr>
            <a:xfrm>
              <a:off x="2492780" y="2947915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latin typeface="Caveat" pitchFamily="2" charset="0"/>
                </a:rPr>
                <a:t>2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FA3C702-F4C0-9E53-0FE5-0C986E53626C}"/>
              </a:ext>
            </a:extLst>
          </p:cNvPr>
          <p:cNvGrpSpPr/>
          <p:nvPr/>
        </p:nvGrpSpPr>
        <p:grpSpPr>
          <a:xfrm>
            <a:off x="2492780" y="3703236"/>
            <a:ext cx="6020145" cy="461665"/>
            <a:chOff x="2492780" y="3703236"/>
            <a:chExt cx="6020145" cy="4616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1BD3599-75B9-70FA-48A8-B4D583D99A22}"/>
                </a:ext>
              </a:extLst>
            </p:cNvPr>
            <p:cNvSpPr txBox="1"/>
            <p:nvPr/>
          </p:nvSpPr>
          <p:spPr>
            <a:xfrm>
              <a:off x="3117600" y="3703236"/>
              <a:ext cx="5395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Which 1994 Christmas movie features a young boy who receives a magical ticket to the North Pole on Christmas Eve?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31C7EAA-12E2-091E-2083-D3D04C2545AF}"/>
                </a:ext>
              </a:extLst>
            </p:cNvPr>
            <p:cNvSpPr/>
            <p:nvPr/>
          </p:nvSpPr>
          <p:spPr>
            <a:xfrm>
              <a:off x="2492780" y="3749916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latin typeface="Caveat" pitchFamily="2" charset="0"/>
                </a:rPr>
                <a:t>3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4EB035E-7FFF-0188-FA51-86002E230C81}"/>
              </a:ext>
            </a:extLst>
          </p:cNvPr>
          <p:cNvGrpSpPr/>
          <p:nvPr/>
        </p:nvGrpSpPr>
        <p:grpSpPr>
          <a:xfrm>
            <a:off x="2492780" y="4495945"/>
            <a:ext cx="6552707" cy="461665"/>
            <a:chOff x="2492780" y="4495945"/>
            <a:chExt cx="6552707" cy="4616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30EF477-2086-FD5C-36E9-884E155C34DF}"/>
                </a:ext>
              </a:extLst>
            </p:cNvPr>
            <p:cNvSpPr txBox="1"/>
            <p:nvPr/>
          </p:nvSpPr>
          <p:spPr>
            <a:xfrm>
              <a:off x="3117600" y="4495945"/>
              <a:ext cx="59278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 the classic film "It's a Wonderful Life," what is the name of the town where George Bailey lives?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6185508-0A79-94FF-9656-B6250BD387B9}"/>
                </a:ext>
              </a:extLst>
            </p:cNvPr>
            <p:cNvSpPr/>
            <p:nvPr/>
          </p:nvSpPr>
          <p:spPr>
            <a:xfrm>
              <a:off x="2492780" y="4538901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latin typeface="Caveat" pitchFamily="2" charset="0"/>
                </a:rPr>
                <a:t>4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9E035B5-749A-F5A6-6579-F05A2218F714}"/>
              </a:ext>
            </a:extLst>
          </p:cNvPr>
          <p:cNvGrpSpPr/>
          <p:nvPr/>
        </p:nvGrpSpPr>
        <p:grpSpPr>
          <a:xfrm>
            <a:off x="2492780" y="5288655"/>
            <a:ext cx="6049323" cy="553998"/>
            <a:chOff x="2492780" y="5288655"/>
            <a:chExt cx="6049323" cy="55399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15BD1A7-30B2-BCDB-56C8-F2A6E6F24D28}"/>
                </a:ext>
              </a:extLst>
            </p:cNvPr>
            <p:cNvSpPr txBox="1"/>
            <p:nvPr/>
          </p:nvSpPr>
          <p:spPr>
            <a:xfrm>
              <a:off x="3117600" y="5288655"/>
              <a:ext cx="542450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 "Home Alone," what are the names of the two burglars trying to break into Kevin McCallister's house? </a:t>
              </a:r>
              <a:r>
                <a:rPr lang="en-GB" b="1" i="1" dirty="0">
                  <a:effectLst/>
                  <a:latin typeface="Caveat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1 point each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27071D6-D60C-6375-97A3-A4F070A28F73}"/>
                </a:ext>
              </a:extLst>
            </p:cNvPr>
            <p:cNvSpPr/>
            <p:nvPr/>
          </p:nvSpPr>
          <p:spPr>
            <a:xfrm>
              <a:off x="2492780" y="5357232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latin typeface="Caveat" pitchFamily="2" charset="0"/>
                </a:rPr>
                <a:t>5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C429822A-A758-614D-E84D-C038D41B2655}"/>
              </a:ext>
            </a:extLst>
          </p:cNvPr>
          <p:cNvSpPr/>
          <p:nvPr/>
        </p:nvSpPr>
        <p:spPr>
          <a:xfrm>
            <a:off x="9340481" y="2198165"/>
            <a:ext cx="1058916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Syrup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50067F-1038-874E-9CD2-FEB11C8BC50D}"/>
              </a:ext>
            </a:extLst>
          </p:cNvPr>
          <p:cNvSpPr/>
          <p:nvPr/>
        </p:nvSpPr>
        <p:spPr>
          <a:xfrm>
            <a:off x="8722974" y="2921976"/>
            <a:ext cx="1676423" cy="337795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Jack Skellington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F9834E-6A32-FCAF-C1FF-1E0024375010}"/>
              </a:ext>
            </a:extLst>
          </p:cNvPr>
          <p:cNvSpPr/>
          <p:nvPr/>
        </p:nvSpPr>
        <p:spPr>
          <a:xfrm>
            <a:off x="8542103" y="3762495"/>
            <a:ext cx="1857294" cy="337796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The Polar Express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F512EF-A213-9B79-DFC8-7A9D600B0DDB}"/>
              </a:ext>
            </a:extLst>
          </p:cNvPr>
          <p:cNvSpPr/>
          <p:nvPr/>
        </p:nvSpPr>
        <p:spPr>
          <a:xfrm>
            <a:off x="8883747" y="4547172"/>
            <a:ext cx="1515650" cy="337796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Bedford Falls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E342C1-F036-C114-1AE9-A809A4661C61}"/>
              </a:ext>
            </a:extLst>
          </p:cNvPr>
          <p:cNvSpPr/>
          <p:nvPr/>
        </p:nvSpPr>
        <p:spPr>
          <a:xfrm>
            <a:off x="8722974" y="5308942"/>
            <a:ext cx="1676423" cy="337796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Harry and Marv</a:t>
            </a:r>
          </a:p>
        </p:txBody>
      </p:sp>
    </p:spTree>
    <p:extLst>
      <p:ext uri="{BB962C8B-B14F-4D97-AF65-F5344CB8AC3E}">
        <p14:creationId xmlns:p14="http://schemas.microsoft.com/office/powerpoint/2010/main" val="323988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9" grpId="0" animBg="1"/>
      <p:bldP spid="12" grpId="0" animBg="1"/>
      <p:bldP spid="15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AAC92B-3643-0E03-03C4-97FA9597193C}"/>
              </a:ext>
            </a:extLst>
          </p:cNvPr>
          <p:cNvSpPr txBox="1"/>
          <p:nvPr/>
        </p:nvSpPr>
        <p:spPr>
          <a:xfrm>
            <a:off x="2492780" y="1170114"/>
            <a:ext cx="72064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solidFill>
                  <a:srgbClr val="415928"/>
                </a:solidFill>
                <a:latin typeface="Caveat" pitchFamily="2" charset="0"/>
              </a:rPr>
              <a:t>General Knowledge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F9B56BE-64B6-F25D-E3E9-B4C95F56E25E}"/>
              </a:ext>
            </a:extLst>
          </p:cNvPr>
          <p:cNvGrpSpPr/>
          <p:nvPr/>
        </p:nvGrpSpPr>
        <p:grpSpPr>
          <a:xfrm>
            <a:off x="2492779" y="2145407"/>
            <a:ext cx="7999253" cy="380538"/>
            <a:chOff x="2492779" y="4170153"/>
            <a:chExt cx="7999253" cy="38053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C52F180-2C4D-4339-F28B-E19F4246570C}"/>
                </a:ext>
              </a:extLst>
            </p:cNvPr>
            <p:cNvSpPr txBox="1"/>
            <p:nvPr/>
          </p:nvSpPr>
          <p:spPr>
            <a:xfrm>
              <a:off x="3121442" y="4219631"/>
              <a:ext cx="73705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On what day are </a:t>
              </a:r>
              <a:r>
                <a:rPr lang="en-GB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‘maids a-milking’ mentioned in</a:t>
              </a:r>
              <a:r>
                <a:rPr lang="en-GB" sz="1200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the song '12 days of Christmas'?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5FEEE18-AAC4-BA31-F36F-31A87F6E9EE1}"/>
                </a:ext>
              </a:extLst>
            </p:cNvPr>
            <p:cNvSpPr/>
            <p:nvPr/>
          </p:nvSpPr>
          <p:spPr>
            <a:xfrm>
              <a:off x="2492779" y="4170153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latin typeface="Caveat" pitchFamily="2" charset="0"/>
                </a:rPr>
                <a:t>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0C9C0A6-43FD-E920-C9AC-717B1B58A2C1}"/>
              </a:ext>
            </a:extLst>
          </p:cNvPr>
          <p:cNvGrpSpPr/>
          <p:nvPr/>
        </p:nvGrpSpPr>
        <p:grpSpPr>
          <a:xfrm>
            <a:off x="2492779" y="2782746"/>
            <a:ext cx="7999253" cy="380538"/>
            <a:chOff x="2492779" y="4807492"/>
            <a:chExt cx="7999253" cy="38053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70A1A4A-AFFE-ABA0-9683-F6601581B448}"/>
                </a:ext>
              </a:extLst>
            </p:cNvPr>
            <p:cNvSpPr txBox="1"/>
            <p:nvPr/>
          </p:nvSpPr>
          <p:spPr>
            <a:xfrm>
              <a:off x="3121442" y="4859560"/>
              <a:ext cx="73705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What year was the first commercial Christmas card sold in the UK?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7DE9EC0-E682-BDEE-6CC8-BFB983C9AC0E}"/>
                </a:ext>
              </a:extLst>
            </p:cNvPr>
            <p:cNvSpPr/>
            <p:nvPr/>
          </p:nvSpPr>
          <p:spPr>
            <a:xfrm>
              <a:off x="2492779" y="4807492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latin typeface="Caveat" pitchFamily="2" charset="0"/>
                </a:rPr>
                <a:t>5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1521A15-ABF8-9464-C818-72A144CF6E04}"/>
              </a:ext>
            </a:extLst>
          </p:cNvPr>
          <p:cNvGrpSpPr/>
          <p:nvPr/>
        </p:nvGrpSpPr>
        <p:grpSpPr>
          <a:xfrm>
            <a:off x="2492779" y="4236669"/>
            <a:ext cx="7999253" cy="380538"/>
            <a:chOff x="2492779" y="5451509"/>
            <a:chExt cx="7999253" cy="38053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2D05FFE-F0CD-3529-948D-BEA7231F9229}"/>
                </a:ext>
              </a:extLst>
            </p:cNvPr>
            <p:cNvSpPr txBox="1"/>
            <p:nvPr/>
          </p:nvSpPr>
          <p:spPr>
            <a:xfrm>
              <a:off x="3121442" y="5499487"/>
              <a:ext cx="73705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Who wrote the classic story “A Christmas Carol”?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2D82980-177D-BAE6-A362-57FA4E906458}"/>
                </a:ext>
              </a:extLst>
            </p:cNvPr>
            <p:cNvSpPr/>
            <p:nvPr/>
          </p:nvSpPr>
          <p:spPr>
            <a:xfrm>
              <a:off x="2492779" y="5451509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latin typeface="Caveat" pitchFamily="2" charset="0"/>
                </a:rPr>
                <a:t>6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B3F3B92-1089-9907-541C-CE80F50A27D7}"/>
              </a:ext>
            </a:extLst>
          </p:cNvPr>
          <p:cNvSpPr/>
          <p:nvPr/>
        </p:nvSpPr>
        <p:spPr>
          <a:xfrm>
            <a:off x="9835720" y="2244140"/>
            <a:ext cx="585055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8th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B67C29-9C00-346F-1BA4-CDB4B6DF497E}"/>
              </a:ext>
            </a:extLst>
          </p:cNvPr>
          <p:cNvSpPr/>
          <p:nvPr/>
        </p:nvSpPr>
        <p:spPr>
          <a:xfrm>
            <a:off x="9712210" y="2796637"/>
            <a:ext cx="708566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1843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489738-FD40-A5E3-0108-A6F958FEC52D}"/>
              </a:ext>
            </a:extLst>
          </p:cNvPr>
          <p:cNvSpPr txBox="1"/>
          <p:nvPr/>
        </p:nvSpPr>
        <p:spPr>
          <a:xfrm>
            <a:off x="3121442" y="3035059"/>
            <a:ext cx="55029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415928"/>
                </a:solidFill>
                <a:effectLst/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By Sir Henry Cole, a British civil servant and inventor:  Featuring a family drinking wine, one sold for £8,469 in 2014. 1,000 cards made – 12 survive.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80CC7D-62F6-EB37-51EE-5B9105D96E7C}"/>
              </a:ext>
            </a:extLst>
          </p:cNvPr>
          <p:cNvSpPr/>
          <p:nvPr/>
        </p:nvSpPr>
        <p:spPr>
          <a:xfrm>
            <a:off x="8624427" y="4248134"/>
            <a:ext cx="1796348" cy="354167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Charles Dickens</a:t>
            </a:r>
          </a:p>
        </p:txBody>
      </p:sp>
    </p:spTree>
    <p:extLst>
      <p:ext uri="{BB962C8B-B14F-4D97-AF65-F5344CB8AC3E}">
        <p14:creationId xmlns:p14="http://schemas.microsoft.com/office/powerpoint/2010/main" val="117059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3391717-6B0D-4B96-8F7C-E208ED5417D6}"/>
              </a:ext>
            </a:extLst>
          </p:cNvPr>
          <p:cNvGrpSpPr/>
          <p:nvPr/>
        </p:nvGrpSpPr>
        <p:grpSpPr>
          <a:xfrm>
            <a:off x="2483409" y="2125504"/>
            <a:ext cx="6363312" cy="461665"/>
            <a:chOff x="2483409" y="2125504"/>
            <a:chExt cx="6363312" cy="4616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912556-DE19-9763-37B4-239D31289D93}"/>
                </a:ext>
              </a:extLst>
            </p:cNvPr>
            <p:cNvSpPr txBox="1"/>
            <p:nvPr/>
          </p:nvSpPr>
          <p:spPr>
            <a:xfrm>
              <a:off x="3119586" y="2125504"/>
              <a:ext cx="57271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 2013 a law was past making it illegal to take </a:t>
              </a:r>
              <a:r>
                <a:rPr lang="en-GB" sz="1200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misletoe</a:t>
              </a:r>
              <a:r>
                <a:rPr lang="en-GB" sz="1200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into the house of commons, due to the risk it is seen as sexual harassment</a:t>
              </a:r>
              <a:endParaRPr lang="en-GB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8300D53-8801-EB19-9320-B5B0152DD410}"/>
                </a:ext>
              </a:extLst>
            </p:cNvPr>
            <p:cNvSpPr/>
            <p:nvPr/>
          </p:nvSpPr>
          <p:spPr>
            <a:xfrm>
              <a:off x="2483409" y="2183392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latin typeface="Caveat" pitchFamily="2" charset="0"/>
                </a:rPr>
                <a:t>1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7277A94-9593-FE23-4C2E-716E6422BD32}"/>
              </a:ext>
            </a:extLst>
          </p:cNvPr>
          <p:cNvGrpSpPr/>
          <p:nvPr/>
        </p:nvGrpSpPr>
        <p:grpSpPr>
          <a:xfrm>
            <a:off x="2483409" y="2799141"/>
            <a:ext cx="5943460" cy="380538"/>
            <a:chOff x="2483409" y="2799141"/>
            <a:chExt cx="5943460" cy="38053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C222DE-BB3F-BD97-9E25-53F6B6DB0418}"/>
                </a:ext>
              </a:extLst>
            </p:cNvPr>
            <p:cNvSpPr txBox="1"/>
            <p:nvPr/>
          </p:nvSpPr>
          <p:spPr>
            <a:xfrm>
              <a:off x="3119586" y="2859401"/>
              <a:ext cx="53072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The film White Christmas used asbestos to create the snow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300B2AB-7A92-6696-6C17-E8FDACB4286C}"/>
                </a:ext>
              </a:extLst>
            </p:cNvPr>
            <p:cNvSpPr/>
            <p:nvPr/>
          </p:nvSpPr>
          <p:spPr>
            <a:xfrm>
              <a:off x="2483409" y="2799141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latin typeface="Caveat" pitchFamily="2" charset="0"/>
                </a:rPr>
                <a:t>2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32FA202-F837-8E89-E83A-D06295A4DA7A}"/>
              </a:ext>
            </a:extLst>
          </p:cNvPr>
          <p:cNvGrpSpPr/>
          <p:nvPr/>
        </p:nvGrpSpPr>
        <p:grpSpPr>
          <a:xfrm>
            <a:off x="2483409" y="3543347"/>
            <a:ext cx="5949040" cy="380538"/>
            <a:chOff x="2483409" y="3347402"/>
            <a:chExt cx="5949040" cy="38053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0E70AD-5BBD-4BCE-7E8F-D51EBF40177A}"/>
                </a:ext>
              </a:extLst>
            </p:cNvPr>
            <p:cNvSpPr txBox="1"/>
            <p:nvPr/>
          </p:nvSpPr>
          <p:spPr>
            <a:xfrm>
              <a:off x="3119586" y="3408632"/>
              <a:ext cx="53128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Xmas pudding used to be a soup-like porridge </a:t>
              </a:r>
              <a:endParaRPr lang="en-GB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B75CCF-994E-8573-6CC7-1844404AECFF}"/>
                </a:ext>
              </a:extLst>
            </p:cNvPr>
            <p:cNvSpPr/>
            <p:nvPr/>
          </p:nvSpPr>
          <p:spPr>
            <a:xfrm>
              <a:off x="2483409" y="3347402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latin typeface="Caveat" pitchFamily="2" charset="0"/>
                </a:rPr>
                <a:t>3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181EFB3-9732-BB6C-FF81-43B9C651BF83}"/>
              </a:ext>
            </a:extLst>
          </p:cNvPr>
          <p:cNvGrpSpPr/>
          <p:nvPr/>
        </p:nvGrpSpPr>
        <p:grpSpPr>
          <a:xfrm>
            <a:off x="2483409" y="4368118"/>
            <a:ext cx="6363313" cy="380538"/>
            <a:chOff x="2483409" y="3910913"/>
            <a:chExt cx="6363313" cy="38053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E79A92-08CB-67F9-8D16-2448CF187A80}"/>
                </a:ext>
              </a:extLst>
            </p:cNvPr>
            <p:cNvSpPr txBox="1"/>
            <p:nvPr/>
          </p:nvSpPr>
          <p:spPr>
            <a:xfrm>
              <a:off x="3119586" y="3957863"/>
              <a:ext cx="5727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</a:t>
              </a:r>
              <a:r>
                <a:rPr lang="en-GB" sz="1200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istletoe is an ancient symbol of fertility and virility (aphrodisiac)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71F9B29-05D7-6D25-1719-75D180C525BE}"/>
                </a:ext>
              </a:extLst>
            </p:cNvPr>
            <p:cNvSpPr/>
            <p:nvPr/>
          </p:nvSpPr>
          <p:spPr>
            <a:xfrm>
              <a:off x="2483409" y="3910913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latin typeface="Caveat" pitchFamily="2" charset="0"/>
                </a:rPr>
                <a:t>4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D4DB0E1-B5CC-0437-4326-0BD1B532377D}"/>
              </a:ext>
            </a:extLst>
          </p:cNvPr>
          <p:cNvSpPr txBox="1"/>
          <p:nvPr/>
        </p:nvSpPr>
        <p:spPr>
          <a:xfrm>
            <a:off x="2493742" y="1174035"/>
            <a:ext cx="72064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solidFill>
                  <a:srgbClr val="415928"/>
                </a:solidFill>
                <a:latin typeface="Caveat" pitchFamily="2" charset="0"/>
              </a:rPr>
              <a:t>True or False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F15D5F-7B0D-3A11-9D91-5AAA962F84A3}"/>
              </a:ext>
            </a:extLst>
          </p:cNvPr>
          <p:cNvSpPr txBox="1"/>
          <p:nvPr/>
        </p:nvSpPr>
        <p:spPr>
          <a:xfrm>
            <a:off x="3113137" y="3815915"/>
            <a:ext cx="52934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415928"/>
                </a:solidFill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It was c</a:t>
            </a:r>
            <a:r>
              <a:rPr lang="en-GB" sz="1600" dirty="0">
                <a:solidFill>
                  <a:srgbClr val="415928"/>
                </a:solidFill>
                <a:effectLst/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alled 'frumenty' until 17th century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7403B7-72CB-5049-F37C-B00E283CAA60}"/>
              </a:ext>
            </a:extLst>
          </p:cNvPr>
          <p:cNvSpPr txBox="1"/>
          <p:nvPr/>
        </p:nvSpPr>
        <p:spPr>
          <a:xfrm>
            <a:off x="3107557" y="3044057"/>
            <a:ext cx="53085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415928"/>
                </a:solidFill>
                <a:effectLst/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Early films also used: white cornflakes, </a:t>
            </a:r>
            <a:r>
              <a:rPr lang="en-GB" sz="1600" dirty="0" err="1">
                <a:solidFill>
                  <a:srgbClr val="415928"/>
                </a:solidFill>
                <a:effectLst/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foamite</a:t>
            </a:r>
            <a:r>
              <a:rPr lang="en-GB" sz="1600" dirty="0">
                <a:solidFill>
                  <a:srgbClr val="415928"/>
                </a:solidFill>
                <a:effectLst/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, salt &amp; flour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70545B-ACAC-DD6F-BA23-60929333F780}"/>
              </a:ext>
            </a:extLst>
          </p:cNvPr>
          <p:cNvSpPr/>
          <p:nvPr/>
        </p:nvSpPr>
        <p:spPr>
          <a:xfrm>
            <a:off x="8951824" y="2215391"/>
            <a:ext cx="1489439" cy="280920"/>
          </a:xfrm>
          <a:prstGeom prst="rect">
            <a:avLst/>
          </a:prstGeom>
          <a:solidFill>
            <a:srgbClr val="D42E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FALSE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324749-4AC0-FAA1-5679-8FC1CB8491D3}"/>
              </a:ext>
            </a:extLst>
          </p:cNvPr>
          <p:cNvSpPr/>
          <p:nvPr/>
        </p:nvSpPr>
        <p:spPr>
          <a:xfrm>
            <a:off x="8951823" y="2860197"/>
            <a:ext cx="1489439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TRUE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CDCA20-36BD-AC6A-172E-6427B854C4AA}"/>
              </a:ext>
            </a:extLst>
          </p:cNvPr>
          <p:cNvSpPr/>
          <p:nvPr/>
        </p:nvSpPr>
        <p:spPr>
          <a:xfrm>
            <a:off x="8951822" y="3622684"/>
            <a:ext cx="1489439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TRUE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8D86FC-758B-5B32-DC1B-EAC854D7D3DA}"/>
              </a:ext>
            </a:extLst>
          </p:cNvPr>
          <p:cNvSpPr/>
          <p:nvPr/>
        </p:nvSpPr>
        <p:spPr>
          <a:xfrm>
            <a:off x="8946244" y="4411790"/>
            <a:ext cx="1489439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9322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" grpId="0"/>
      <p:bldP spid="5" grpId="0"/>
      <p:bldP spid="6" grpId="0" animBg="1"/>
      <p:bldP spid="7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87B5CD2A-92E9-0A49-9E84-EA130D0CB97F}"/>
              </a:ext>
            </a:extLst>
          </p:cNvPr>
          <p:cNvGrpSpPr/>
          <p:nvPr/>
        </p:nvGrpSpPr>
        <p:grpSpPr>
          <a:xfrm>
            <a:off x="2483409" y="2129649"/>
            <a:ext cx="6136281" cy="461665"/>
            <a:chOff x="2483409" y="4507094"/>
            <a:chExt cx="6136281" cy="46166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BB875B3-1F9E-0EF4-55FC-319496CE7564}"/>
                </a:ext>
              </a:extLst>
            </p:cNvPr>
            <p:cNvSpPr txBox="1"/>
            <p:nvPr/>
          </p:nvSpPr>
          <p:spPr>
            <a:xfrm>
              <a:off x="3119586" y="4507094"/>
              <a:ext cx="55001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During WWII a US card company created packs of cards for Xmas, that when wet revealed escape routes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4D04B17-4556-5EBE-B701-33A404AF0C8A}"/>
                </a:ext>
              </a:extLst>
            </p:cNvPr>
            <p:cNvSpPr/>
            <p:nvPr/>
          </p:nvSpPr>
          <p:spPr>
            <a:xfrm>
              <a:off x="2483409" y="4550720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latin typeface="Caveat" pitchFamily="2" charset="0"/>
                </a:rPr>
                <a:t>5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D4DB0E1-B5CC-0437-4326-0BD1B532377D}"/>
              </a:ext>
            </a:extLst>
          </p:cNvPr>
          <p:cNvSpPr txBox="1"/>
          <p:nvPr/>
        </p:nvSpPr>
        <p:spPr>
          <a:xfrm>
            <a:off x="2493742" y="1174035"/>
            <a:ext cx="72064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solidFill>
                  <a:srgbClr val="415928"/>
                </a:solidFill>
                <a:latin typeface="Caveat" pitchFamily="2" charset="0"/>
              </a:rPr>
              <a:t>True or False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0CABEB2-0FC7-2DD7-5F1F-2034656519CA}"/>
              </a:ext>
            </a:extLst>
          </p:cNvPr>
          <p:cNvGrpSpPr/>
          <p:nvPr/>
        </p:nvGrpSpPr>
        <p:grpSpPr>
          <a:xfrm>
            <a:off x="2483409" y="3046586"/>
            <a:ext cx="6136281" cy="380538"/>
            <a:chOff x="2483409" y="5188897"/>
            <a:chExt cx="6136281" cy="38053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6289A77-73EB-FADF-2EEA-37BB90E58B7F}"/>
                </a:ext>
              </a:extLst>
            </p:cNvPr>
            <p:cNvSpPr txBox="1"/>
            <p:nvPr/>
          </p:nvSpPr>
          <p:spPr>
            <a:xfrm>
              <a:off x="3119586" y="5240991"/>
              <a:ext cx="55001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Christmas trees are poisonous</a:t>
              </a: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BA86E76-0D3A-ED14-3454-58366FB81E9C}"/>
                </a:ext>
              </a:extLst>
            </p:cNvPr>
            <p:cNvSpPr/>
            <p:nvPr/>
          </p:nvSpPr>
          <p:spPr>
            <a:xfrm>
              <a:off x="2483409" y="5188897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latin typeface="Caveat" pitchFamily="2" charset="0"/>
                </a:rPr>
                <a:t>6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C73357A-6D05-62BD-2819-4A1D940ADCB6}"/>
              </a:ext>
            </a:extLst>
          </p:cNvPr>
          <p:cNvGrpSpPr/>
          <p:nvPr/>
        </p:nvGrpSpPr>
        <p:grpSpPr>
          <a:xfrm>
            <a:off x="2483409" y="4038281"/>
            <a:ext cx="8006767" cy="380538"/>
            <a:chOff x="2483409" y="5723391"/>
            <a:chExt cx="8006767" cy="38053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59BF60-F964-BCE5-53FC-01BDEE6A84BB}"/>
                </a:ext>
              </a:extLst>
            </p:cNvPr>
            <p:cNvSpPr txBox="1"/>
            <p:nvPr/>
          </p:nvSpPr>
          <p:spPr>
            <a:xfrm>
              <a:off x="3119586" y="5790223"/>
              <a:ext cx="73705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The Christmas cracker was originally invented to sell bon-bon sweets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DF245C4-6B89-0E69-EE65-13F22CB6E666}"/>
                </a:ext>
              </a:extLst>
            </p:cNvPr>
            <p:cNvSpPr/>
            <p:nvPr/>
          </p:nvSpPr>
          <p:spPr>
            <a:xfrm>
              <a:off x="2483409" y="5723391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latin typeface="Caveat" pitchFamily="2" charset="0"/>
                </a:rPr>
                <a:t>7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CD519B3-5858-C595-6935-BD74B821AC09}"/>
              </a:ext>
            </a:extLst>
          </p:cNvPr>
          <p:cNvSpPr txBox="1"/>
          <p:nvPr/>
        </p:nvSpPr>
        <p:spPr>
          <a:xfrm>
            <a:off x="3100150" y="2530229"/>
            <a:ext cx="58784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415928"/>
                </a:solidFill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Created in conjunction with American &amp; British </a:t>
            </a:r>
            <a:r>
              <a:rPr lang="en-GB" sz="1600" dirty="0" err="1">
                <a:solidFill>
                  <a:srgbClr val="415928"/>
                </a:solidFill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Intellligence</a:t>
            </a:r>
            <a:r>
              <a:rPr lang="en-GB" sz="1600" dirty="0">
                <a:solidFill>
                  <a:srgbClr val="415928"/>
                </a:solidFill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 </a:t>
            </a:r>
            <a:endParaRPr lang="en-GB" sz="1600" dirty="0">
              <a:solidFill>
                <a:srgbClr val="415928"/>
              </a:solidFill>
              <a:effectLst/>
              <a:latin typeface="Caveat" pitchFamily="2" charset="0"/>
              <a:ea typeface="Times New Roman" panose="02020603050405020304" pitchFamily="18" charset="0"/>
              <a:cs typeface="Aptos" panose="020B00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43FBC-754C-2BBD-90FD-C432AD4EAC72}"/>
              </a:ext>
            </a:extLst>
          </p:cNvPr>
          <p:cNvSpPr/>
          <p:nvPr/>
        </p:nvSpPr>
        <p:spPr>
          <a:xfrm>
            <a:off x="8983603" y="2173275"/>
            <a:ext cx="1489439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TRUE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B8B275-8D06-6853-C555-72CFBB86ABEA}"/>
              </a:ext>
            </a:extLst>
          </p:cNvPr>
          <p:cNvSpPr/>
          <p:nvPr/>
        </p:nvSpPr>
        <p:spPr>
          <a:xfrm>
            <a:off x="8973167" y="3090159"/>
            <a:ext cx="1489439" cy="280920"/>
          </a:xfrm>
          <a:prstGeom prst="rect">
            <a:avLst/>
          </a:prstGeom>
          <a:solidFill>
            <a:srgbClr val="D42E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FALSE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5A0512-49BC-4ABB-2AAF-D091D6DE695E}"/>
              </a:ext>
            </a:extLst>
          </p:cNvPr>
          <p:cNvSpPr txBox="1"/>
          <p:nvPr/>
        </p:nvSpPr>
        <p:spPr>
          <a:xfrm>
            <a:off x="3100150" y="3286199"/>
            <a:ext cx="55001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415928"/>
                </a:solidFill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Many parts of the Christmas tree can actually be eaten, with the needles being a good source of Vitamin C.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5D12B1-F799-12BF-DBEF-EC6A8F7EBCAD}"/>
              </a:ext>
            </a:extLst>
          </p:cNvPr>
          <p:cNvSpPr/>
          <p:nvPr/>
        </p:nvSpPr>
        <p:spPr>
          <a:xfrm>
            <a:off x="8983603" y="4179644"/>
            <a:ext cx="1425826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TRUE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35CC00-E3E6-3A40-8336-9B45835C689A}"/>
              </a:ext>
            </a:extLst>
          </p:cNvPr>
          <p:cNvSpPr txBox="1"/>
          <p:nvPr/>
        </p:nvSpPr>
        <p:spPr>
          <a:xfrm>
            <a:off x="3067334" y="4390076"/>
            <a:ext cx="56606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415928"/>
                </a:solidFill>
                <a:effectLst/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1847 London, Tom Smith, sold sweets with a “love motto” inside. He then included a little trinket and a “bang”. His “Bangs of Expectation” included gifts such as jewellery and miniature dolls. By 1900, he was selling 13 million a year.</a:t>
            </a:r>
          </a:p>
        </p:txBody>
      </p:sp>
    </p:spTree>
    <p:extLst>
      <p:ext uri="{BB962C8B-B14F-4D97-AF65-F5344CB8AC3E}">
        <p14:creationId xmlns:p14="http://schemas.microsoft.com/office/powerpoint/2010/main" val="389509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8" grpId="0" animBg="1"/>
      <p:bldP spid="19" grpId="0"/>
      <p:bldP spid="22" grpId="0" animBg="1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9050C96-D046-E70B-31B9-6B610F47F003}"/>
              </a:ext>
            </a:extLst>
          </p:cNvPr>
          <p:cNvGrpSpPr/>
          <p:nvPr/>
        </p:nvGrpSpPr>
        <p:grpSpPr>
          <a:xfrm>
            <a:off x="3398684" y="1991983"/>
            <a:ext cx="1951348" cy="2551740"/>
            <a:chOff x="3398684" y="1991983"/>
            <a:chExt cx="1951348" cy="255174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730B0B1-7B7E-4417-9CCF-4839E4DB3695}"/>
                </a:ext>
              </a:extLst>
            </p:cNvPr>
            <p:cNvSpPr/>
            <p:nvPr/>
          </p:nvSpPr>
          <p:spPr>
            <a:xfrm>
              <a:off x="3483526" y="2196448"/>
              <a:ext cx="1796331" cy="18540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244552C-7C6F-57B3-BEB1-6AAA6E593E79}"/>
                </a:ext>
              </a:extLst>
            </p:cNvPr>
            <p:cNvSpPr/>
            <p:nvPr/>
          </p:nvSpPr>
          <p:spPr>
            <a:xfrm>
              <a:off x="3398684" y="1991983"/>
              <a:ext cx="1951348" cy="2551740"/>
            </a:xfrm>
            <a:prstGeom prst="roundRect">
              <a:avLst/>
            </a:prstGeom>
            <a:solidFill>
              <a:srgbClr val="92BB6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26" name="Picture 2" descr="a set of dog cat cow and goat line art vector design">
              <a:extLst>
                <a:ext uri="{FF2B5EF4-FFF2-40B4-BE49-F238E27FC236}">
                  <a16:creationId xmlns:a16="http://schemas.microsoft.com/office/drawing/2014/main" id="{FE8A2E91-58F3-0C65-5556-E82CBEFD8B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159" t="6089" r="4573" b="48379"/>
            <a:stretch/>
          </p:blipFill>
          <p:spPr bwMode="auto">
            <a:xfrm>
              <a:off x="3483526" y="2196449"/>
              <a:ext cx="1796331" cy="1847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B2DBE0E-9AA5-F01D-0D33-13F05EE67BC9}"/>
                </a:ext>
              </a:extLst>
            </p:cNvPr>
            <p:cNvSpPr txBox="1"/>
            <p:nvPr/>
          </p:nvSpPr>
          <p:spPr>
            <a:xfrm>
              <a:off x="3873490" y="4121255"/>
              <a:ext cx="13309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effectLst/>
                  <a:latin typeface="BloomSpeak Title" panose="02000506020000020003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The Yule Cat</a:t>
              </a:r>
              <a:endParaRPr lang="en-GB" dirty="0">
                <a:latin typeface="BloomSpeak Title" panose="02000506020000020003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8E992F-9279-4306-C1A1-546C801396A9}"/>
                </a:ext>
              </a:extLst>
            </p:cNvPr>
            <p:cNvSpPr/>
            <p:nvPr/>
          </p:nvSpPr>
          <p:spPr>
            <a:xfrm>
              <a:off x="3483526" y="4103644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latin typeface="Caveat" pitchFamily="2" charset="0"/>
                </a:rPr>
                <a:t>1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B786627-EFB4-1904-2E54-12438B991986}"/>
              </a:ext>
            </a:extLst>
          </p:cNvPr>
          <p:cNvSpPr txBox="1"/>
          <p:nvPr/>
        </p:nvSpPr>
        <p:spPr>
          <a:xfrm>
            <a:off x="2493742" y="1174035"/>
            <a:ext cx="72064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solidFill>
                  <a:srgbClr val="415928"/>
                </a:solidFill>
                <a:latin typeface="Caveat" pitchFamily="2" charset="0"/>
              </a:rPr>
              <a:t>Creatures &amp; Myths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6AAAB8B-559E-B953-70E0-54466A9F576D}"/>
              </a:ext>
            </a:extLst>
          </p:cNvPr>
          <p:cNvGrpSpPr/>
          <p:nvPr/>
        </p:nvGrpSpPr>
        <p:grpSpPr>
          <a:xfrm>
            <a:off x="6553197" y="1991983"/>
            <a:ext cx="2037760" cy="2551740"/>
            <a:chOff x="6553197" y="1991983"/>
            <a:chExt cx="2037760" cy="25517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2613627-4943-7189-8E17-8BE8F0E715F9}"/>
                </a:ext>
              </a:extLst>
            </p:cNvPr>
            <p:cNvSpPr/>
            <p:nvPr/>
          </p:nvSpPr>
          <p:spPr>
            <a:xfrm>
              <a:off x="6638039" y="2196448"/>
              <a:ext cx="1796331" cy="18540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DAB242D-F210-E857-88C0-0320206C5539}"/>
                </a:ext>
              </a:extLst>
            </p:cNvPr>
            <p:cNvSpPr/>
            <p:nvPr/>
          </p:nvSpPr>
          <p:spPr>
            <a:xfrm>
              <a:off x="6553197" y="1991983"/>
              <a:ext cx="1951348" cy="2551740"/>
            </a:xfrm>
            <a:prstGeom prst="roundRect">
              <a:avLst/>
            </a:prstGeom>
            <a:solidFill>
              <a:srgbClr val="92BB6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" name="Picture 2" descr="a set of dog cat cow and goat line art vector design">
              <a:extLst>
                <a:ext uri="{FF2B5EF4-FFF2-40B4-BE49-F238E27FC236}">
                  <a16:creationId xmlns:a16="http://schemas.microsoft.com/office/drawing/2014/main" id="{36D02EEC-DCED-5E0E-02E5-18D0BAC633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159" t="51622" r="4573" b="5169"/>
            <a:stretch/>
          </p:blipFill>
          <p:spPr bwMode="auto">
            <a:xfrm>
              <a:off x="6638039" y="2243584"/>
              <a:ext cx="1796331" cy="1753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7B3A816-45DA-CCE6-E016-66BCEA9A9F13}"/>
                </a:ext>
              </a:extLst>
            </p:cNvPr>
            <p:cNvSpPr txBox="1"/>
            <p:nvPr/>
          </p:nvSpPr>
          <p:spPr>
            <a:xfrm>
              <a:off x="7028003" y="4121255"/>
              <a:ext cx="1562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effectLst/>
                  <a:latin typeface="BloomSpeak Title" panose="02000506020000020003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The Yule Goat</a:t>
              </a:r>
              <a:endParaRPr lang="en-GB" dirty="0">
                <a:latin typeface="BloomSpeak Title" panose="02000506020000020003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EBB3159-CA12-CC18-EEE6-DE26588152F2}"/>
                </a:ext>
              </a:extLst>
            </p:cNvPr>
            <p:cNvSpPr/>
            <p:nvPr/>
          </p:nvSpPr>
          <p:spPr>
            <a:xfrm>
              <a:off x="6638039" y="4103644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latin typeface="Caveat" pitchFamily="2" charset="0"/>
                </a:rPr>
                <a:t>2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39A6276-4D88-8CFE-37A3-C4FCB17BAEC2}"/>
              </a:ext>
            </a:extLst>
          </p:cNvPr>
          <p:cNvSpPr txBox="1"/>
          <p:nvPr/>
        </p:nvSpPr>
        <p:spPr>
          <a:xfrm>
            <a:off x="3167402" y="4617896"/>
            <a:ext cx="24132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which country are you in danger of being devoured by the </a:t>
            </a:r>
            <a:r>
              <a:rPr lang="en-GB" sz="12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Yule Cat </a:t>
            </a:r>
            <a:r>
              <a:rPr lang="en-GB" sz="12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 Christmas?</a:t>
            </a:r>
            <a:endParaRPr lang="en-GB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82BFB9-1CDD-F47F-9657-4CA14CCBE9BE}"/>
              </a:ext>
            </a:extLst>
          </p:cNvPr>
          <p:cNvSpPr txBox="1"/>
          <p:nvPr/>
        </p:nvSpPr>
        <p:spPr>
          <a:xfrm>
            <a:off x="5814765" y="4620875"/>
            <a:ext cx="3583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which country does the invisible spirit </a:t>
            </a:r>
            <a:r>
              <a:rPr lang="en-GB" sz="12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Yule Goat </a:t>
            </a:r>
            <a:r>
              <a:rPr lang="en-GB" sz="12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appear before Christmas to make sure holiday preparations were done correctly?</a:t>
            </a:r>
            <a:endParaRPr lang="en-GB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2B2A80-94C7-F0EB-07EC-FE86006E1B73}"/>
              </a:ext>
            </a:extLst>
          </p:cNvPr>
          <p:cNvSpPr/>
          <p:nvPr/>
        </p:nvSpPr>
        <p:spPr>
          <a:xfrm>
            <a:off x="3167402" y="5582551"/>
            <a:ext cx="2300144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ICELAND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AAEFB6-3A1B-D7CB-B1B5-CEEC876AD0CF}"/>
              </a:ext>
            </a:extLst>
          </p:cNvPr>
          <p:cNvSpPr/>
          <p:nvPr/>
        </p:nvSpPr>
        <p:spPr>
          <a:xfrm>
            <a:off x="5814764" y="5585529"/>
            <a:ext cx="3706308" cy="568987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SWEDEN, NORWAY, FINLAND, </a:t>
            </a:r>
          </a:p>
          <a:p>
            <a:pPr algn="ctr"/>
            <a:r>
              <a:rPr lang="en-GB" sz="1600" dirty="0">
                <a:latin typeface="BloomSpeak Title" panose="02000506020000020003" pitchFamily="2" charset="0"/>
              </a:rPr>
              <a:t>NORTHERN EURPOEN</a:t>
            </a:r>
          </a:p>
        </p:txBody>
      </p:sp>
    </p:spTree>
    <p:extLst>
      <p:ext uri="{BB962C8B-B14F-4D97-AF65-F5344CB8AC3E}">
        <p14:creationId xmlns:p14="http://schemas.microsoft.com/office/powerpoint/2010/main" val="295170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2" grpId="0"/>
      <p:bldP spid="24" grpId="0"/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B786627-EFB4-1904-2E54-12438B991986}"/>
              </a:ext>
            </a:extLst>
          </p:cNvPr>
          <p:cNvSpPr txBox="1"/>
          <p:nvPr/>
        </p:nvSpPr>
        <p:spPr>
          <a:xfrm>
            <a:off x="2492780" y="1170114"/>
            <a:ext cx="72064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solidFill>
                  <a:srgbClr val="415928"/>
                </a:solidFill>
                <a:latin typeface="Caveat" pitchFamily="2" charset="0"/>
              </a:rPr>
              <a:t>Creatures &amp; Myths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C27701-E51F-C38A-EAE7-AFBD4A99445E}"/>
              </a:ext>
            </a:extLst>
          </p:cNvPr>
          <p:cNvSpPr txBox="1"/>
          <p:nvPr/>
        </p:nvSpPr>
        <p:spPr>
          <a:xfrm>
            <a:off x="2725921" y="4626084"/>
            <a:ext cx="355390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which country would you find the </a:t>
            </a:r>
            <a:r>
              <a:rPr lang="en-GB" sz="12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Befana</a:t>
            </a:r>
            <a:r>
              <a:rPr lang="en-GB" sz="12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br>
              <a:rPr lang="en-GB" sz="12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GB" sz="12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(a witch-like old woman) delivering gifts to children on Epiphany Eve </a:t>
            </a:r>
            <a:br>
              <a:rPr lang="en-GB" sz="12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GB" sz="12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(the night of January 5) </a:t>
            </a:r>
            <a:endParaRPr lang="en-GB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96A8B1-7DAF-FD1D-C091-A3BBC86DDE57}"/>
              </a:ext>
            </a:extLst>
          </p:cNvPr>
          <p:cNvSpPr txBox="1"/>
          <p:nvPr/>
        </p:nvSpPr>
        <p:spPr>
          <a:xfrm>
            <a:off x="6636792" y="4608469"/>
            <a:ext cx="21112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which country would you find these festive hobgoblins?</a:t>
            </a:r>
            <a:endParaRPr lang="en-GB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70A07E-2179-47C2-D449-E512B7E1CB9C}"/>
              </a:ext>
            </a:extLst>
          </p:cNvPr>
          <p:cNvGrpSpPr/>
          <p:nvPr/>
        </p:nvGrpSpPr>
        <p:grpSpPr>
          <a:xfrm>
            <a:off x="3528769" y="1922698"/>
            <a:ext cx="1951348" cy="2551740"/>
            <a:chOff x="3528769" y="1922698"/>
            <a:chExt cx="1951348" cy="255174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75892B6-7993-8156-3DA6-12EEE0F814B5}"/>
                </a:ext>
              </a:extLst>
            </p:cNvPr>
            <p:cNvSpPr/>
            <p:nvPr/>
          </p:nvSpPr>
          <p:spPr>
            <a:xfrm>
              <a:off x="3528769" y="1922698"/>
              <a:ext cx="1951348" cy="2551740"/>
            </a:xfrm>
            <a:prstGeom prst="roundRect">
              <a:avLst/>
            </a:prstGeom>
            <a:solidFill>
              <a:srgbClr val="92BB6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A637FD0-B274-1A5F-8849-2450F48D8164}"/>
                </a:ext>
              </a:extLst>
            </p:cNvPr>
            <p:cNvSpPr txBox="1"/>
            <p:nvPr/>
          </p:nvSpPr>
          <p:spPr>
            <a:xfrm>
              <a:off x="4003575" y="4051970"/>
              <a:ext cx="13309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BloomSpeak Title" panose="02000506020000020003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B</a:t>
              </a:r>
              <a:r>
                <a:rPr lang="en-GB" dirty="0">
                  <a:effectLst/>
                  <a:latin typeface="BloomSpeak Title" panose="02000506020000020003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efana </a:t>
              </a:r>
              <a:endParaRPr lang="en-GB" dirty="0">
                <a:latin typeface="BloomSpeak Title" panose="02000506020000020003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08FD6B0-F7D9-B975-1945-2D31BBDB2417}"/>
                </a:ext>
              </a:extLst>
            </p:cNvPr>
            <p:cNvSpPr/>
            <p:nvPr/>
          </p:nvSpPr>
          <p:spPr>
            <a:xfrm>
              <a:off x="3613611" y="4034359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latin typeface="Caveat" pitchFamily="2" charset="0"/>
                </a:rPr>
                <a:t>3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72D6E5E-A375-015E-FC2B-E99EAAF9C18A}"/>
                </a:ext>
              </a:extLst>
            </p:cNvPr>
            <p:cNvSpPr/>
            <p:nvPr/>
          </p:nvSpPr>
          <p:spPr>
            <a:xfrm>
              <a:off x="3604709" y="2109687"/>
              <a:ext cx="1796331" cy="18540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28" name="Picture 4" descr="Sketches of wizards">
              <a:extLst>
                <a:ext uri="{FF2B5EF4-FFF2-40B4-BE49-F238E27FC236}">
                  <a16:creationId xmlns:a16="http://schemas.microsoft.com/office/drawing/2014/main" id="{334A6AE4-0043-0ACE-2C9A-1EF3D66432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53" t="871" r="11919" b="47273"/>
            <a:stretch/>
          </p:blipFill>
          <p:spPr bwMode="auto">
            <a:xfrm>
              <a:off x="3689027" y="2116227"/>
              <a:ext cx="1627696" cy="1840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A387005-7DD4-C1C2-B5B7-B33D9C871D8D}"/>
              </a:ext>
            </a:extLst>
          </p:cNvPr>
          <p:cNvGrpSpPr/>
          <p:nvPr/>
        </p:nvGrpSpPr>
        <p:grpSpPr>
          <a:xfrm>
            <a:off x="6636793" y="1923015"/>
            <a:ext cx="1951348" cy="2551740"/>
            <a:chOff x="6636793" y="1923015"/>
            <a:chExt cx="1951348" cy="2551740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D8E337F-D31A-6617-7A2C-22F5345D22ED}"/>
                </a:ext>
              </a:extLst>
            </p:cNvPr>
            <p:cNvSpPr/>
            <p:nvPr/>
          </p:nvSpPr>
          <p:spPr>
            <a:xfrm>
              <a:off x="6636793" y="1923015"/>
              <a:ext cx="1951348" cy="2551740"/>
            </a:xfrm>
            <a:prstGeom prst="roundRect">
              <a:avLst/>
            </a:prstGeom>
            <a:solidFill>
              <a:srgbClr val="92BB6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DC1E2D-9448-E50C-FDDE-A01043FE6CA8}"/>
                </a:ext>
              </a:extLst>
            </p:cNvPr>
            <p:cNvSpPr txBox="1"/>
            <p:nvPr/>
          </p:nvSpPr>
          <p:spPr>
            <a:xfrm>
              <a:off x="7111599" y="4052287"/>
              <a:ext cx="13309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>
                  <a:effectLst/>
                  <a:latin typeface="BloomSpeak Title" panose="02000506020000020003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Lutins</a:t>
              </a:r>
              <a:endParaRPr lang="en-GB" dirty="0">
                <a:latin typeface="BloomSpeak Title" panose="02000506020000020003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59AECAE-E607-9BE4-90B2-C70BDF4C3F91}"/>
                </a:ext>
              </a:extLst>
            </p:cNvPr>
            <p:cNvSpPr/>
            <p:nvPr/>
          </p:nvSpPr>
          <p:spPr>
            <a:xfrm>
              <a:off x="6721635" y="4034676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latin typeface="Caveat" pitchFamily="2" charset="0"/>
                </a:rPr>
                <a:t>4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8FA1691-F543-2258-18CD-4CE39B7AB5A7}"/>
                </a:ext>
              </a:extLst>
            </p:cNvPr>
            <p:cNvSpPr/>
            <p:nvPr/>
          </p:nvSpPr>
          <p:spPr>
            <a:xfrm>
              <a:off x="6721635" y="2121076"/>
              <a:ext cx="1796331" cy="18540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30" name="Picture 6" descr="Goblin or troll in color and outline and silhouette in cartoon character on white background">
              <a:extLst>
                <a:ext uri="{FF2B5EF4-FFF2-40B4-BE49-F238E27FC236}">
                  <a16:creationId xmlns:a16="http://schemas.microsoft.com/office/drawing/2014/main" id="{D4CF8484-FBAA-D83B-C739-E4364AF644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281" b="32467"/>
            <a:stretch/>
          </p:blipFill>
          <p:spPr bwMode="auto">
            <a:xfrm>
              <a:off x="6721635" y="2489529"/>
              <a:ext cx="1771070" cy="10943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9F9B6470-99F5-7894-5348-CE504AABAC43}"/>
              </a:ext>
            </a:extLst>
          </p:cNvPr>
          <p:cNvSpPr/>
          <p:nvPr/>
        </p:nvSpPr>
        <p:spPr>
          <a:xfrm>
            <a:off x="2828041" y="5601407"/>
            <a:ext cx="3195687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ITALY, RUSSIA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2AB2ED-506E-4F8C-9188-4949901A0442}"/>
              </a:ext>
            </a:extLst>
          </p:cNvPr>
          <p:cNvSpPr/>
          <p:nvPr/>
        </p:nvSpPr>
        <p:spPr>
          <a:xfrm>
            <a:off x="6636793" y="5601407"/>
            <a:ext cx="1951348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NORMANDY</a:t>
            </a:r>
          </a:p>
        </p:txBody>
      </p:sp>
    </p:spTree>
    <p:extLst>
      <p:ext uri="{BB962C8B-B14F-4D97-AF65-F5344CB8AC3E}">
        <p14:creationId xmlns:p14="http://schemas.microsoft.com/office/powerpoint/2010/main" val="1584401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B786627-EFB4-1904-2E54-12438B991986}"/>
              </a:ext>
            </a:extLst>
          </p:cNvPr>
          <p:cNvSpPr txBox="1"/>
          <p:nvPr/>
        </p:nvSpPr>
        <p:spPr>
          <a:xfrm>
            <a:off x="2492780" y="1170114"/>
            <a:ext cx="72064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solidFill>
                  <a:srgbClr val="415928"/>
                </a:solidFill>
                <a:latin typeface="Caveat" pitchFamily="2" charset="0"/>
              </a:rPr>
              <a:t>Creatures &amp; Myths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C27701-E51F-C38A-EAE7-AFBD4A99445E}"/>
              </a:ext>
            </a:extLst>
          </p:cNvPr>
          <p:cNvSpPr txBox="1"/>
          <p:nvPr/>
        </p:nvSpPr>
        <p:spPr>
          <a:xfrm>
            <a:off x="2585044" y="4608468"/>
            <a:ext cx="38356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which country does Santa’s evil counterpart </a:t>
            </a:r>
            <a:r>
              <a:rPr lang="en-GB" sz="12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Krampus</a:t>
            </a:r>
            <a:r>
              <a:rPr lang="en-GB" sz="12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punish the naughty children, whilst Santa leaves gifts for the good ones?</a:t>
            </a:r>
            <a:endParaRPr lang="en-GB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96A8B1-7DAF-FD1D-C091-A3BBC86DDE57}"/>
              </a:ext>
            </a:extLst>
          </p:cNvPr>
          <p:cNvSpPr txBox="1"/>
          <p:nvPr/>
        </p:nvSpPr>
        <p:spPr>
          <a:xfrm>
            <a:off x="6636792" y="4608469"/>
            <a:ext cx="19513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which country would you find the pranksters the </a:t>
            </a:r>
            <a:r>
              <a:rPr lang="en-GB" sz="12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Yule Lads</a:t>
            </a:r>
            <a:r>
              <a:rPr lang="en-GB" sz="12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  <a:endParaRPr lang="en-GB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06EADED-69CE-B730-BC1A-1D67A1D68B3C}"/>
              </a:ext>
            </a:extLst>
          </p:cNvPr>
          <p:cNvGrpSpPr/>
          <p:nvPr/>
        </p:nvGrpSpPr>
        <p:grpSpPr>
          <a:xfrm>
            <a:off x="3528769" y="1922698"/>
            <a:ext cx="1951348" cy="2551740"/>
            <a:chOff x="3528769" y="1922698"/>
            <a:chExt cx="1951348" cy="255174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75892B6-7993-8156-3DA6-12EEE0F814B5}"/>
                </a:ext>
              </a:extLst>
            </p:cNvPr>
            <p:cNvSpPr/>
            <p:nvPr/>
          </p:nvSpPr>
          <p:spPr>
            <a:xfrm>
              <a:off x="3528769" y="1922698"/>
              <a:ext cx="1951348" cy="2551740"/>
            </a:xfrm>
            <a:prstGeom prst="roundRect">
              <a:avLst/>
            </a:prstGeom>
            <a:solidFill>
              <a:srgbClr val="92BB6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A637FD0-B274-1A5F-8849-2450F48D8164}"/>
                </a:ext>
              </a:extLst>
            </p:cNvPr>
            <p:cNvSpPr txBox="1"/>
            <p:nvPr/>
          </p:nvSpPr>
          <p:spPr>
            <a:xfrm>
              <a:off x="4003575" y="4051970"/>
              <a:ext cx="13309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BloomSpeak Title" panose="02000506020000020003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Krampus</a:t>
              </a:r>
              <a:r>
                <a:rPr lang="en-GB" dirty="0">
                  <a:effectLst/>
                  <a:latin typeface="BloomSpeak Title" panose="02000506020000020003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endParaRPr lang="en-GB" dirty="0">
                <a:latin typeface="BloomSpeak Title" panose="02000506020000020003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08FD6B0-F7D9-B975-1945-2D31BBDB2417}"/>
                </a:ext>
              </a:extLst>
            </p:cNvPr>
            <p:cNvSpPr/>
            <p:nvPr/>
          </p:nvSpPr>
          <p:spPr>
            <a:xfrm>
              <a:off x="3613611" y="4034359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latin typeface="Caveat" pitchFamily="2" charset="0"/>
                </a:rPr>
                <a:t>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72D6E5E-A375-015E-FC2B-E99EAAF9C18A}"/>
                </a:ext>
              </a:extLst>
            </p:cNvPr>
            <p:cNvSpPr/>
            <p:nvPr/>
          </p:nvSpPr>
          <p:spPr>
            <a:xfrm>
              <a:off x="3604709" y="2109687"/>
              <a:ext cx="1796331" cy="18540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098" name="Picture 2" descr="How to Draw Krampus - Really Easy Drawing Tutorial">
              <a:extLst>
                <a:ext uri="{FF2B5EF4-FFF2-40B4-BE49-F238E27FC236}">
                  <a16:creationId xmlns:a16="http://schemas.microsoft.com/office/drawing/2014/main" id="{8F323CDF-2B88-3F1A-627F-343B29821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7464" y="2277829"/>
              <a:ext cx="1520661" cy="1520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628BA34-942C-3E59-60F3-7FFBCDAAE168}"/>
              </a:ext>
            </a:extLst>
          </p:cNvPr>
          <p:cNvGrpSpPr/>
          <p:nvPr/>
        </p:nvGrpSpPr>
        <p:grpSpPr>
          <a:xfrm>
            <a:off x="6636793" y="1923015"/>
            <a:ext cx="1951348" cy="2551740"/>
            <a:chOff x="6636793" y="1923015"/>
            <a:chExt cx="1951348" cy="2551740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D8E337F-D31A-6617-7A2C-22F5345D22ED}"/>
                </a:ext>
              </a:extLst>
            </p:cNvPr>
            <p:cNvSpPr/>
            <p:nvPr/>
          </p:nvSpPr>
          <p:spPr>
            <a:xfrm>
              <a:off x="6636793" y="1923015"/>
              <a:ext cx="1951348" cy="2551740"/>
            </a:xfrm>
            <a:prstGeom prst="roundRect">
              <a:avLst/>
            </a:prstGeom>
            <a:solidFill>
              <a:srgbClr val="92BB6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DC1E2D-9448-E50C-FDDE-A01043FE6CA8}"/>
                </a:ext>
              </a:extLst>
            </p:cNvPr>
            <p:cNvSpPr txBox="1"/>
            <p:nvPr/>
          </p:nvSpPr>
          <p:spPr>
            <a:xfrm>
              <a:off x="7111599" y="4052287"/>
              <a:ext cx="1476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effectLst/>
                  <a:latin typeface="BloomSpeak Title" panose="02000506020000020003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Yule Lads</a:t>
              </a:r>
              <a:endParaRPr lang="en-GB" dirty="0">
                <a:latin typeface="BloomSpeak Title" panose="02000506020000020003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59AECAE-E607-9BE4-90B2-C70BDF4C3F91}"/>
                </a:ext>
              </a:extLst>
            </p:cNvPr>
            <p:cNvSpPr/>
            <p:nvPr/>
          </p:nvSpPr>
          <p:spPr>
            <a:xfrm>
              <a:off x="6721635" y="4034676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latin typeface="Caveat" pitchFamily="2" charset="0"/>
                </a:rPr>
                <a:t>6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8FA1691-F543-2258-18CD-4CE39B7AB5A7}"/>
                </a:ext>
              </a:extLst>
            </p:cNvPr>
            <p:cNvSpPr/>
            <p:nvPr/>
          </p:nvSpPr>
          <p:spPr>
            <a:xfrm>
              <a:off x="6721635" y="2121076"/>
              <a:ext cx="1796331" cy="18540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104" name="Picture 8" descr="Trash collecting doodle vector, eco-friendly concept">
              <a:extLst>
                <a:ext uri="{FF2B5EF4-FFF2-40B4-BE49-F238E27FC236}">
                  <a16:creationId xmlns:a16="http://schemas.microsoft.com/office/drawing/2014/main" id="{0B62D043-19EC-5974-FCC9-71017AF31F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1F1F1"/>
                </a:clrFrom>
                <a:clrTo>
                  <a:srgbClr val="F1F1F1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953" y="2277829"/>
              <a:ext cx="1878480" cy="1251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40ED1FA9-5915-6E63-7DD1-DD3D97FD5C1C}"/>
              </a:ext>
            </a:extLst>
          </p:cNvPr>
          <p:cNvSpPr/>
          <p:nvPr/>
        </p:nvSpPr>
        <p:spPr>
          <a:xfrm>
            <a:off x="2573518" y="5601407"/>
            <a:ext cx="3731965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AUSTRIA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738327-A6BE-4119-BE15-17F6987EE2FA}"/>
              </a:ext>
            </a:extLst>
          </p:cNvPr>
          <p:cNvSpPr/>
          <p:nvPr/>
        </p:nvSpPr>
        <p:spPr>
          <a:xfrm>
            <a:off x="6636793" y="5601407"/>
            <a:ext cx="1951348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ICELAND</a:t>
            </a:r>
          </a:p>
        </p:txBody>
      </p:sp>
    </p:spTree>
    <p:extLst>
      <p:ext uri="{BB962C8B-B14F-4D97-AF65-F5344CB8AC3E}">
        <p14:creationId xmlns:p14="http://schemas.microsoft.com/office/powerpoint/2010/main" val="2190579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4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59D41C-FD9A-5DA0-25F4-CDC05C5ED5A7}"/>
              </a:ext>
            </a:extLst>
          </p:cNvPr>
          <p:cNvSpPr txBox="1"/>
          <p:nvPr/>
        </p:nvSpPr>
        <p:spPr>
          <a:xfrm>
            <a:off x="2492780" y="1170114"/>
            <a:ext cx="72064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solidFill>
                  <a:srgbClr val="415928"/>
                </a:solidFill>
                <a:latin typeface="Caveat" pitchFamily="2" charset="0"/>
              </a:rPr>
              <a:t>Around the World</a:t>
            </a:r>
          </a:p>
        </p:txBody>
      </p:sp>
      <p:pic>
        <p:nvPicPr>
          <p:cNvPr id="5122" name="Picture 2" descr="Hand drawn planet earth drawing illustration">
            <a:extLst>
              <a:ext uri="{FF2B5EF4-FFF2-40B4-BE49-F238E27FC236}">
                <a16:creationId xmlns:a16="http://schemas.microsoft.com/office/drawing/2014/main" id="{C9D13461-3BCB-BC8E-A5B8-12FCD71E0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448" y="248092"/>
            <a:ext cx="1658853" cy="165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55CCFA63-0F59-56E0-3638-8980D4F6261C}"/>
              </a:ext>
            </a:extLst>
          </p:cNvPr>
          <p:cNvGrpSpPr/>
          <p:nvPr/>
        </p:nvGrpSpPr>
        <p:grpSpPr>
          <a:xfrm>
            <a:off x="3049391" y="1866337"/>
            <a:ext cx="2714920" cy="1267360"/>
            <a:chOff x="3049391" y="1866337"/>
            <a:chExt cx="2714920" cy="126736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F285494E-EE62-F222-0B4F-327890403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50561" y="1866337"/>
              <a:ext cx="522634" cy="67033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16F303A-7DA8-5AC2-7C45-E27047ACC6E6}"/>
                </a:ext>
              </a:extLst>
            </p:cNvPr>
            <p:cNvSpPr txBox="1"/>
            <p:nvPr/>
          </p:nvSpPr>
          <p:spPr>
            <a:xfrm>
              <a:off x="3049391" y="2672032"/>
              <a:ext cx="2714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Who is the largest exporter of </a:t>
              </a:r>
              <a:r>
                <a:rPr lang="en-GB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</a:t>
              </a:r>
              <a:r>
                <a:rPr lang="en-GB" sz="1200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hristmas trees?</a:t>
              </a:r>
              <a:endParaRPr lang="en-GB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59B10C7-34CF-09ED-1899-71735446BC82}"/>
                </a:ext>
              </a:extLst>
            </p:cNvPr>
            <p:cNvSpPr/>
            <p:nvPr/>
          </p:nvSpPr>
          <p:spPr>
            <a:xfrm>
              <a:off x="3594757" y="2037592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latin typeface="Caveat" pitchFamily="2" charset="0"/>
                </a:rPr>
                <a:t>1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D6A3E9-C486-A134-1E32-910B363AC81F}"/>
              </a:ext>
            </a:extLst>
          </p:cNvPr>
          <p:cNvGrpSpPr/>
          <p:nvPr/>
        </p:nvGrpSpPr>
        <p:grpSpPr>
          <a:xfrm>
            <a:off x="6095999" y="1866704"/>
            <a:ext cx="2714920" cy="1082327"/>
            <a:chOff x="6095999" y="1866704"/>
            <a:chExt cx="2714920" cy="1082327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D43BCBAA-A48F-B173-C621-9931FB841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01645" y="1866704"/>
              <a:ext cx="818848" cy="6696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86E5131-77C8-2296-21E2-65A7C6AD904A}"/>
                </a:ext>
              </a:extLst>
            </p:cNvPr>
            <p:cNvSpPr txBox="1"/>
            <p:nvPr/>
          </p:nvSpPr>
          <p:spPr>
            <a:xfrm>
              <a:off x="6095999" y="2672032"/>
              <a:ext cx="2714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Who has the most reindeer?</a:t>
              </a:r>
              <a:endParaRPr lang="en-GB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28543AA-3460-95DE-74FC-F29245BCA327}"/>
                </a:ext>
              </a:extLst>
            </p:cNvPr>
            <p:cNvSpPr/>
            <p:nvPr/>
          </p:nvSpPr>
          <p:spPr>
            <a:xfrm>
              <a:off x="6418972" y="2037592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latin typeface="Caveat" pitchFamily="2" charset="0"/>
                </a:rPr>
                <a:t>2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4490384-4895-2195-502A-2498ADC3048B}"/>
              </a:ext>
            </a:extLst>
          </p:cNvPr>
          <p:cNvGrpSpPr/>
          <p:nvPr/>
        </p:nvGrpSpPr>
        <p:grpSpPr>
          <a:xfrm>
            <a:off x="1360243" y="4113424"/>
            <a:ext cx="2714920" cy="1682185"/>
            <a:chOff x="1360243" y="4113424"/>
            <a:chExt cx="2714920" cy="1682185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ABD82A5-B408-7108-3DBF-015AA7CEE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492781" y="4113424"/>
              <a:ext cx="584891" cy="6696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2CA2BF-39B5-8DEB-BE12-1475B20CA471}"/>
                </a:ext>
              </a:extLst>
            </p:cNvPr>
            <p:cNvSpPr txBox="1"/>
            <p:nvPr/>
          </p:nvSpPr>
          <p:spPr>
            <a:xfrm>
              <a:off x="1360243" y="4872279"/>
              <a:ext cx="27149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Who gifts a Christmas tree to Britain, placed in Trafalgar Square, for our help during WW11?</a:t>
              </a:r>
            </a:p>
            <a:p>
              <a:pPr algn="ctr"/>
              <a:r>
                <a:rPr lang="en-GB" b="1" dirty="0">
                  <a:latin typeface="Caveat" pitchFamily="2" charset="0"/>
                </a:rPr>
                <a:t>Extra point: </a:t>
              </a:r>
              <a:r>
                <a:rPr lang="en-GB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since which year?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97C06AC-7A9B-CEC6-B2FD-38C1959E4027}"/>
                </a:ext>
              </a:extLst>
            </p:cNvPr>
            <p:cNvSpPr/>
            <p:nvPr/>
          </p:nvSpPr>
          <p:spPr>
            <a:xfrm>
              <a:off x="1972984" y="4291378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latin typeface="Caveat" pitchFamily="2" charset="0"/>
                </a:rPr>
                <a:t>3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3E6AB8D-5F29-F9CA-5A45-35E5C53797C7}"/>
              </a:ext>
            </a:extLst>
          </p:cNvPr>
          <p:cNvGrpSpPr/>
          <p:nvPr/>
        </p:nvGrpSpPr>
        <p:grpSpPr>
          <a:xfrm>
            <a:off x="4406851" y="4113424"/>
            <a:ext cx="2714920" cy="1220520"/>
            <a:chOff x="4406851" y="4113424"/>
            <a:chExt cx="2714920" cy="122052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2B875D7-0706-A5E9-9733-A66B3BA96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590390" y="4113424"/>
              <a:ext cx="600671" cy="6696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3A13F9-24A4-3F1B-073C-6D10D5CE821E}"/>
                </a:ext>
              </a:extLst>
            </p:cNvPr>
            <p:cNvSpPr txBox="1"/>
            <p:nvPr/>
          </p:nvSpPr>
          <p:spPr>
            <a:xfrm>
              <a:off x="4406851" y="4872279"/>
              <a:ext cx="2714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What is the largest Christmas present in world?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7E53D52-29F8-0619-860D-F3CA2C0438F5}"/>
                </a:ext>
              </a:extLst>
            </p:cNvPr>
            <p:cNvSpPr/>
            <p:nvPr/>
          </p:nvSpPr>
          <p:spPr>
            <a:xfrm>
              <a:off x="5048056" y="4291378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latin typeface="Caveat" pitchFamily="2" charset="0"/>
                </a:rPr>
                <a:t>4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16D6178-02BD-91FE-FE05-531A921AB1B9}"/>
              </a:ext>
            </a:extLst>
          </p:cNvPr>
          <p:cNvGrpSpPr/>
          <p:nvPr/>
        </p:nvGrpSpPr>
        <p:grpSpPr>
          <a:xfrm>
            <a:off x="7311069" y="4113424"/>
            <a:ext cx="2714920" cy="1219913"/>
            <a:chOff x="7311069" y="4113424"/>
            <a:chExt cx="2714920" cy="1219913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7CA1193-8ED2-777C-B845-BC40807D7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966487" y="4113424"/>
              <a:ext cx="1307909" cy="6696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9140FFE-8C59-F1B4-ABF7-C233685FCD45}"/>
                </a:ext>
              </a:extLst>
            </p:cNvPr>
            <p:cNvSpPr txBox="1"/>
            <p:nvPr/>
          </p:nvSpPr>
          <p:spPr>
            <a:xfrm>
              <a:off x="7311069" y="4871672"/>
              <a:ext cx="2714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Where is the oldest Christmas Market in Europe </a:t>
              </a:r>
              <a:endParaRPr lang="en-GB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9688F15-2AE4-0AAB-6E7F-6D5634EDB6F4}"/>
                </a:ext>
              </a:extLst>
            </p:cNvPr>
            <p:cNvSpPr/>
            <p:nvPr/>
          </p:nvSpPr>
          <p:spPr>
            <a:xfrm>
              <a:off x="7453457" y="4291378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latin typeface="Caveat" pitchFamily="2" charset="0"/>
                </a:rPr>
                <a:t>5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96C871D-59B7-9921-6028-E17272B5188A}"/>
              </a:ext>
            </a:extLst>
          </p:cNvPr>
          <p:cNvSpPr txBox="1"/>
          <p:nvPr/>
        </p:nvSpPr>
        <p:spPr>
          <a:xfrm>
            <a:off x="5762131" y="2885847"/>
            <a:ext cx="33042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rgbClr val="415928"/>
                </a:solidFill>
                <a:effectLst/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More than rest of world combined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3CD6F6-3ABF-F458-C6C2-6ED2701957B5}"/>
              </a:ext>
            </a:extLst>
          </p:cNvPr>
          <p:cNvSpPr/>
          <p:nvPr/>
        </p:nvSpPr>
        <p:spPr>
          <a:xfrm>
            <a:off x="6669549" y="3281845"/>
            <a:ext cx="1489439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RUSSIA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4EB595-5128-C32F-6973-1921C5D04390}"/>
              </a:ext>
            </a:extLst>
          </p:cNvPr>
          <p:cNvSpPr/>
          <p:nvPr/>
        </p:nvSpPr>
        <p:spPr>
          <a:xfrm>
            <a:off x="1933795" y="5996703"/>
            <a:ext cx="1489439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NORWAY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D50A89-35A7-7DB7-6493-FC489FBC184E}"/>
              </a:ext>
            </a:extLst>
          </p:cNvPr>
          <p:cNvSpPr/>
          <p:nvPr/>
        </p:nvSpPr>
        <p:spPr>
          <a:xfrm>
            <a:off x="4634006" y="5964514"/>
            <a:ext cx="2132958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STATUE OF LIBERTY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A1B9D4-E1E9-3F4E-7281-49D63A7BB681}"/>
              </a:ext>
            </a:extLst>
          </p:cNvPr>
          <p:cNvSpPr/>
          <p:nvPr/>
        </p:nvSpPr>
        <p:spPr>
          <a:xfrm>
            <a:off x="7884620" y="5924958"/>
            <a:ext cx="1489439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NUREMBURG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0B1964-9019-10DC-5694-0360FFA64BC4}"/>
              </a:ext>
            </a:extLst>
          </p:cNvPr>
          <p:cNvSpPr txBox="1"/>
          <p:nvPr/>
        </p:nvSpPr>
        <p:spPr>
          <a:xfrm>
            <a:off x="4846364" y="5582184"/>
            <a:ext cx="17575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rgbClr val="415928"/>
                </a:solidFill>
                <a:effectLst/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1886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6E24FB-687C-2DE7-8175-9B3F1F6B7F17}"/>
              </a:ext>
            </a:extLst>
          </p:cNvPr>
          <p:cNvSpPr txBox="1"/>
          <p:nvPr/>
        </p:nvSpPr>
        <p:spPr>
          <a:xfrm>
            <a:off x="7702494" y="5268629"/>
            <a:ext cx="17575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 err="1">
                <a:solidFill>
                  <a:srgbClr val="415928"/>
                </a:solidFill>
                <a:effectLst/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Christkindlemarkt</a:t>
            </a:r>
            <a:r>
              <a:rPr lang="en-GB" sz="2000" dirty="0">
                <a:solidFill>
                  <a:srgbClr val="415928"/>
                </a:solidFill>
                <a:effectLst/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 - since 1600s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C019C10-AAD6-CDD9-8641-A12E6454B98B}"/>
              </a:ext>
            </a:extLst>
          </p:cNvPr>
          <p:cNvSpPr/>
          <p:nvPr/>
        </p:nvSpPr>
        <p:spPr>
          <a:xfrm>
            <a:off x="2279266" y="6277623"/>
            <a:ext cx="798496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1947</a:t>
            </a:r>
          </a:p>
        </p:txBody>
      </p:sp>
    </p:spTree>
    <p:extLst>
      <p:ext uri="{BB962C8B-B14F-4D97-AF65-F5344CB8AC3E}">
        <p14:creationId xmlns:p14="http://schemas.microsoft.com/office/powerpoint/2010/main" val="73952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35A782-1E9C-D127-3FD2-2E282AFEC14F}"/>
              </a:ext>
            </a:extLst>
          </p:cNvPr>
          <p:cNvSpPr txBox="1"/>
          <p:nvPr/>
        </p:nvSpPr>
        <p:spPr>
          <a:xfrm>
            <a:off x="2492780" y="1170114"/>
            <a:ext cx="72064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solidFill>
                  <a:srgbClr val="415928"/>
                </a:solidFill>
                <a:latin typeface="Caveat" pitchFamily="2" charset="0"/>
              </a:rPr>
              <a:t>Music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69EB75A-9630-80D8-DADF-3437AFB35199}"/>
              </a:ext>
            </a:extLst>
          </p:cNvPr>
          <p:cNvGrpSpPr/>
          <p:nvPr/>
        </p:nvGrpSpPr>
        <p:grpSpPr>
          <a:xfrm>
            <a:off x="2496908" y="2192819"/>
            <a:ext cx="6354347" cy="380538"/>
            <a:chOff x="2496908" y="2192819"/>
            <a:chExt cx="6354347" cy="38053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DAA4B6B-4027-2E24-1F63-ED21CB2597A4}"/>
                </a:ext>
              </a:extLst>
            </p:cNvPr>
            <p:cNvSpPr txBox="1"/>
            <p:nvPr/>
          </p:nvSpPr>
          <p:spPr>
            <a:xfrm>
              <a:off x="3124120" y="2226706"/>
              <a:ext cx="57271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What was the </a:t>
              </a:r>
              <a:r>
                <a:rPr lang="en-GB" sz="1200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xmas</a:t>
              </a:r>
              <a:r>
                <a:rPr lang="en-GB" sz="1200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number 1 in the year 2000? </a:t>
              </a:r>
              <a:endParaRPr lang="en-GB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DC3F8F5-F746-23E6-803C-0202099A6B7C}"/>
                </a:ext>
              </a:extLst>
            </p:cNvPr>
            <p:cNvSpPr/>
            <p:nvPr/>
          </p:nvSpPr>
          <p:spPr>
            <a:xfrm>
              <a:off x="2496908" y="2192819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latin typeface="Caveat" pitchFamily="2" charset="0"/>
                </a:rPr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5B1BDF-80C5-57B1-162A-D705CE763691}"/>
              </a:ext>
            </a:extLst>
          </p:cNvPr>
          <p:cNvGrpSpPr/>
          <p:nvPr/>
        </p:nvGrpSpPr>
        <p:grpSpPr>
          <a:xfrm>
            <a:off x="2496908" y="2883703"/>
            <a:ext cx="5934495" cy="553998"/>
            <a:chOff x="2496908" y="2883703"/>
            <a:chExt cx="5934495" cy="55399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CA248DE-9EAA-E922-686A-CBC45957DC1F}"/>
                </a:ext>
              </a:extLst>
            </p:cNvPr>
            <p:cNvSpPr txBox="1"/>
            <p:nvPr/>
          </p:nvSpPr>
          <p:spPr>
            <a:xfrm>
              <a:off x="3124120" y="2883703"/>
              <a:ext cx="530728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What was the first song played in outer space?</a:t>
              </a:r>
            </a:p>
            <a:p>
              <a:r>
                <a:rPr lang="en-GB" b="1" i="1" dirty="0">
                  <a:latin typeface="Caveat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Extra point</a:t>
              </a:r>
              <a:r>
                <a:rPr lang="en-GB" b="1" dirty="0">
                  <a:latin typeface="Caveat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: </a:t>
              </a:r>
              <a:r>
                <a:rPr lang="en-GB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which year?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02CA021-A0AB-11D3-4483-454B4452F120}"/>
                </a:ext>
              </a:extLst>
            </p:cNvPr>
            <p:cNvSpPr/>
            <p:nvPr/>
          </p:nvSpPr>
          <p:spPr>
            <a:xfrm>
              <a:off x="2496908" y="2959414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latin typeface="Caveat" pitchFamily="2" charset="0"/>
                </a:rPr>
                <a:t>2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EFCE69-9FE2-1650-435C-58542EA6B0FE}"/>
              </a:ext>
            </a:extLst>
          </p:cNvPr>
          <p:cNvGrpSpPr/>
          <p:nvPr/>
        </p:nvGrpSpPr>
        <p:grpSpPr>
          <a:xfrm>
            <a:off x="2496908" y="4078959"/>
            <a:ext cx="6505690" cy="461665"/>
            <a:chOff x="2496908" y="3817699"/>
            <a:chExt cx="6505690" cy="46166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8F2DEF-0863-D7BF-E810-1F17EE9D9262}"/>
                </a:ext>
              </a:extLst>
            </p:cNvPr>
            <p:cNvSpPr txBox="1"/>
            <p:nvPr/>
          </p:nvSpPr>
          <p:spPr>
            <a:xfrm>
              <a:off x="3124120" y="3817699"/>
              <a:ext cx="58784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True or false: Irving Berlin hated Elvis Presley’s version of “White Christmas” so much he tried to prevent radio stations from playing it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F9F83C3-DDF5-82A9-FD55-CA9203BE8E9A}"/>
                </a:ext>
              </a:extLst>
            </p:cNvPr>
            <p:cNvSpPr/>
            <p:nvPr/>
          </p:nvSpPr>
          <p:spPr>
            <a:xfrm>
              <a:off x="2496908" y="3847028"/>
              <a:ext cx="380538" cy="380538"/>
            </a:xfrm>
            <a:prstGeom prst="ellipse">
              <a:avLst/>
            </a:prstGeom>
            <a:solidFill>
              <a:srgbClr val="D42E1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latin typeface="Caveat" pitchFamily="2" charset="0"/>
                </a:rPr>
                <a:t>3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359028-055B-F8D2-5D33-385DF1EEFA13}"/>
              </a:ext>
            </a:extLst>
          </p:cNvPr>
          <p:cNvSpPr txBox="1"/>
          <p:nvPr/>
        </p:nvSpPr>
        <p:spPr>
          <a:xfrm>
            <a:off x="3159809" y="3373474"/>
            <a:ext cx="53085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415928"/>
                </a:solidFill>
                <a:effectLst/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NASA's Gemini 6A mission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42029E-5055-0BC9-00A4-9E6BADB08C51}"/>
              </a:ext>
            </a:extLst>
          </p:cNvPr>
          <p:cNvSpPr/>
          <p:nvPr/>
        </p:nvSpPr>
        <p:spPr>
          <a:xfrm>
            <a:off x="7514080" y="2239648"/>
            <a:ext cx="2921603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Bob the Builder - “We can fix it”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34C028-40FA-47B1-5325-91AC3A080E23}"/>
              </a:ext>
            </a:extLst>
          </p:cNvPr>
          <p:cNvSpPr/>
          <p:nvPr/>
        </p:nvSpPr>
        <p:spPr>
          <a:xfrm>
            <a:off x="8951823" y="2876222"/>
            <a:ext cx="1489439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Jingle Bells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3CB3E1-5CA4-95C0-5880-F7E89822A2FC}"/>
              </a:ext>
            </a:extLst>
          </p:cNvPr>
          <p:cNvSpPr/>
          <p:nvPr/>
        </p:nvSpPr>
        <p:spPr>
          <a:xfrm>
            <a:off x="8951822" y="4148570"/>
            <a:ext cx="1489439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TRUE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19F7CD-091B-BE9D-E8F4-66F32B92ED12}"/>
              </a:ext>
            </a:extLst>
          </p:cNvPr>
          <p:cNvSpPr/>
          <p:nvPr/>
        </p:nvSpPr>
        <p:spPr>
          <a:xfrm>
            <a:off x="9260975" y="3129508"/>
            <a:ext cx="876487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1965</a:t>
            </a:r>
          </a:p>
        </p:txBody>
      </p:sp>
    </p:spTree>
    <p:extLst>
      <p:ext uri="{BB962C8B-B14F-4D97-AF65-F5344CB8AC3E}">
        <p14:creationId xmlns:p14="http://schemas.microsoft.com/office/powerpoint/2010/main" val="3555928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6" grpId="0" animBg="1"/>
      <p:bldP spid="17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1091</Words>
  <Application>Microsoft Office PowerPoint</Application>
  <PresentationFormat>Widescreen</PresentationFormat>
  <Paragraphs>168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Arial</vt:lpstr>
      <vt:lpstr>BloomSpeak Title</vt:lpstr>
      <vt:lpstr>Caveat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Laura Hooper</dc:creator>
  <cp:lastModifiedBy>Laura Hooper</cp:lastModifiedBy>
  <cp:revision>1</cp:revision>
  <dcterms:created xsi:type="dcterms:W3CDTF">2024-11-29T16:12:03Z</dcterms:created>
  <dcterms:modified xsi:type="dcterms:W3CDTF">2024-12-06T17:16:24Z</dcterms:modified>
</cp:coreProperties>
</file>